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fntdata" ContentType="application/x-fontdata"/>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customXml/itemProps3.xml" ContentType="application/vnd.openxmlformats-officedocument.customXmlProperties+xml"/>
  <Override PartName="/docProps/core.xml" ContentType="application/vnd.openxmlformats-package.core-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20" r:id="rId4"/>
  </p:sldMasterIdLst>
  <p:notesMasterIdLst>
    <p:notesMasterId r:id="rId16"/>
  </p:notesMasterIdLst>
  <p:sldIdLst>
    <p:sldId id="256" r:id="rId5"/>
    <p:sldId id="378" r:id="rId6"/>
    <p:sldId id="380" r:id="rId7"/>
    <p:sldId id="382" r:id="rId8"/>
    <p:sldId id="381" r:id="rId9"/>
    <p:sldId id="383" r:id="rId10"/>
    <p:sldId id="384" r:id="rId11"/>
    <p:sldId id="379" r:id="rId12"/>
    <p:sldId id="385" r:id="rId13"/>
    <p:sldId id="386" r:id="rId14"/>
    <p:sldId id="285" r:id="rId15"/>
  </p:sldIdLst>
  <p:sldSz cx="9144000" cy="5143500" type="screen16x9"/>
  <p:notesSz cx="6858000" cy="9144000"/>
  <p:embeddedFontLst>
    <p:embeddedFont>
      <p:font typeface="Dosis" pitchFamily="2" charset="0"/>
      <p:regular r:id="rId17"/>
      <p:bold r:id="rId18"/>
    </p:embeddedFont>
    <p:embeddedFont>
      <p:font typeface="Montserrat" panose="00000500000000000000" pitchFamily="2" charset="0"/>
      <p:regular r:id="rId19"/>
      <p:bold r:id="rId20"/>
      <p:italic r:id="rId21"/>
      <p:boldItalic r:id="rId22"/>
    </p:embeddedFont>
    <p:embeddedFont>
      <p:font typeface="Source Sans Pro" panose="020B0503030403020204" pitchFamily="34" charset="0"/>
      <p:regular r:id="rId23"/>
      <p:bold r:id="rId24"/>
      <p:italic r:id="rId25"/>
      <p:boldItalic r:id="rId26"/>
    </p:embeddedFont>
    <p:embeddedFont>
      <p:font typeface="Wingdings 2" panose="05020102010507070707" pitchFamily="18" charset="2"/>
      <p:regular r:id="rId27"/>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6BF07C-3466-4006-A41C-0555C93040A1}" v="4" dt="2023-12-06T23:50:07.270"/>
  </p1510:revLst>
</p1510:revInfo>
</file>

<file path=ppt/tableStyles.xml><?xml version="1.0" encoding="utf-8"?>
<a:tblStyleLst xmlns:a="http://schemas.openxmlformats.org/drawingml/2006/main" def="{E02C05D5-1C79-4EB7-8B8F-5A685294C62F}">
  <a:tblStyle styleId="{E02C05D5-1C79-4EB7-8B8F-5A685294C62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customXml" Target="../customXml/item3.xml"/><Relationship Id="rId21" Type="http://schemas.openxmlformats.org/officeDocument/2006/relationships/font" Target="fonts/font5.fntdata"/><Relationship Id="rId34" Type="http://schemas.openxmlformats.org/officeDocument/2006/relationships/customXml" Target="../customXml/item4.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1.fntdata"/><Relationship Id="rId25" Type="http://schemas.openxmlformats.org/officeDocument/2006/relationships/font" Target="fonts/font9.fntdata"/><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8.fntdata"/><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7.fntdata"/><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font" Target="fonts/font3.fntdata"/><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DO RAZIEL HERNANDEZ ALVAREZ" userId="5bf40253-5cfa-4473-9e63-9d01842aff24" providerId="ADAL" clId="{886BF07C-3466-4006-A41C-0555C93040A1}"/>
    <pc:docChg chg="undo custSel addSld delSld modSld sldOrd">
      <pc:chgData name="ALDO RAZIEL HERNANDEZ ALVAREZ" userId="5bf40253-5cfa-4473-9e63-9d01842aff24" providerId="ADAL" clId="{886BF07C-3466-4006-A41C-0555C93040A1}" dt="2023-12-06T23:50:07.270" v="2101"/>
      <pc:docMkLst>
        <pc:docMk/>
      </pc:docMkLst>
      <pc:sldChg chg="modSp modAnim">
        <pc:chgData name="ALDO RAZIEL HERNANDEZ ALVAREZ" userId="5bf40253-5cfa-4473-9e63-9d01842aff24" providerId="ADAL" clId="{886BF07C-3466-4006-A41C-0555C93040A1}" dt="2023-12-06T23:50:07.270" v="2101"/>
        <pc:sldMkLst>
          <pc:docMk/>
          <pc:sldMk cId="0" sldId="256"/>
        </pc:sldMkLst>
        <pc:spChg chg="mod">
          <ac:chgData name="ALDO RAZIEL HERNANDEZ ALVAREZ" userId="5bf40253-5cfa-4473-9e63-9d01842aff24" providerId="ADAL" clId="{886BF07C-3466-4006-A41C-0555C93040A1}" dt="2023-12-06T21:54:40.175" v="1" actId="6549"/>
          <ac:spMkLst>
            <pc:docMk/>
            <pc:sldMk cId="0" sldId="256"/>
            <ac:spMk id="250" creationId="{00000000-0000-0000-0000-000000000000}"/>
          </ac:spMkLst>
        </pc:spChg>
      </pc:sldChg>
      <pc:sldChg chg="del">
        <pc:chgData name="ALDO RAZIEL HERNANDEZ ALVAREZ" userId="5bf40253-5cfa-4473-9e63-9d01842aff24" providerId="ADAL" clId="{886BF07C-3466-4006-A41C-0555C93040A1}" dt="2023-12-06T22:51:08.969" v="2099" actId="47"/>
        <pc:sldMkLst>
          <pc:docMk/>
          <pc:sldMk cId="3932352867" sldId="351"/>
        </pc:sldMkLst>
      </pc:sldChg>
      <pc:sldChg chg="del">
        <pc:chgData name="ALDO RAZIEL HERNANDEZ ALVAREZ" userId="5bf40253-5cfa-4473-9e63-9d01842aff24" providerId="ADAL" clId="{886BF07C-3466-4006-A41C-0555C93040A1}" dt="2023-12-06T22:51:08.969" v="2099" actId="47"/>
        <pc:sldMkLst>
          <pc:docMk/>
          <pc:sldMk cId="1855280793" sldId="368"/>
        </pc:sldMkLst>
      </pc:sldChg>
      <pc:sldChg chg="del">
        <pc:chgData name="ALDO RAZIEL HERNANDEZ ALVAREZ" userId="5bf40253-5cfa-4473-9e63-9d01842aff24" providerId="ADAL" clId="{886BF07C-3466-4006-A41C-0555C93040A1}" dt="2023-12-06T22:51:08.969" v="2099" actId="47"/>
        <pc:sldMkLst>
          <pc:docMk/>
          <pc:sldMk cId="611574442" sldId="370"/>
        </pc:sldMkLst>
      </pc:sldChg>
      <pc:sldChg chg="del">
        <pc:chgData name="ALDO RAZIEL HERNANDEZ ALVAREZ" userId="5bf40253-5cfa-4473-9e63-9d01842aff24" providerId="ADAL" clId="{886BF07C-3466-4006-A41C-0555C93040A1}" dt="2023-12-06T22:51:08.969" v="2099" actId="47"/>
        <pc:sldMkLst>
          <pc:docMk/>
          <pc:sldMk cId="1160378379" sldId="371"/>
        </pc:sldMkLst>
      </pc:sldChg>
      <pc:sldChg chg="del">
        <pc:chgData name="ALDO RAZIEL HERNANDEZ ALVAREZ" userId="5bf40253-5cfa-4473-9e63-9d01842aff24" providerId="ADAL" clId="{886BF07C-3466-4006-A41C-0555C93040A1}" dt="2023-12-06T22:51:08.969" v="2099" actId="47"/>
        <pc:sldMkLst>
          <pc:docMk/>
          <pc:sldMk cId="4287502091" sldId="372"/>
        </pc:sldMkLst>
      </pc:sldChg>
      <pc:sldChg chg="del">
        <pc:chgData name="ALDO RAZIEL HERNANDEZ ALVAREZ" userId="5bf40253-5cfa-4473-9e63-9d01842aff24" providerId="ADAL" clId="{886BF07C-3466-4006-A41C-0555C93040A1}" dt="2023-12-06T22:51:08.969" v="2099" actId="47"/>
        <pc:sldMkLst>
          <pc:docMk/>
          <pc:sldMk cId="2071873261" sldId="373"/>
        </pc:sldMkLst>
      </pc:sldChg>
      <pc:sldChg chg="del">
        <pc:chgData name="ALDO RAZIEL HERNANDEZ ALVAREZ" userId="5bf40253-5cfa-4473-9e63-9d01842aff24" providerId="ADAL" clId="{886BF07C-3466-4006-A41C-0555C93040A1}" dt="2023-12-06T22:51:08.969" v="2099" actId="47"/>
        <pc:sldMkLst>
          <pc:docMk/>
          <pc:sldMk cId="56785070" sldId="374"/>
        </pc:sldMkLst>
      </pc:sldChg>
      <pc:sldChg chg="del">
        <pc:chgData name="ALDO RAZIEL HERNANDEZ ALVAREZ" userId="5bf40253-5cfa-4473-9e63-9d01842aff24" providerId="ADAL" clId="{886BF07C-3466-4006-A41C-0555C93040A1}" dt="2023-12-06T22:51:08.969" v="2099" actId="47"/>
        <pc:sldMkLst>
          <pc:docMk/>
          <pc:sldMk cId="4154024049" sldId="375"/>
        </pc:sldMkLst>
      </pc:sldChg>
      <pc:sldChg chg="del">
        <pc:chgData name="ALDO RAZIEL HERNANDEZ ALVAREZ" userId="5bf40253-5cfa-4473-9e63-9d01842aff24" providerId="ADAL" clId="{886BF07C-3466-4006-A41C-0555C93040A1}" dt="2023-12-06T22:51:08.969" v="2099" actId="47"/>
        <pc:sldMkLst>
          <pc:docMk/>
          <pc:sldMk cId="3080381518" sldId="376"/>
        </pc:sldMkLst>
      </pc:sldChg>
      <pc:sldChg chg="del">
        <pc:chgData name="ALDO RAZIEL HERNANDEZ ALVAREZ" userId="5bf40253-5cfa-4473-9e63-9d01842aff24" providerId="ADAL" clId="{886BF07C-3466-4006-A41C-0555C93040A1}" dt="2023-12-06T22:51:08.969" v="2099" actId="47"/>
        <pc:sldMkLst>
          <pc:docMk/>
          <pc:sldMk cId="3977817825" sldId="377"/>
        </pc:sldMkLst>
      </pc:sldChg>
      <pc:sldChg chg="delSp modSp new mod">
        <pc:chgData name="ALDO RAZIEL HERNANDEZ ALVAREZ" userId="5bf40253-5cfa-4473-9e63-9d01842aff24" providerId="ADAL" clId="{886BF07C-3466-4006-A41C-0555C93040A1}" dt="2023-12-06T21:57:48.495" v="57" actId="20577"/>
        <pc:sldMkLst>
          <pc:docMk/>
          <pc:sldMk cId="1899776860" sldId="378"/>
        </pc:sldMkLst>
        <pc:spChg chg="mod">
          <ac:chgData name="ALDO RAZIEL HERNANDEZ ALVAREZ" userId="5bf40253-5cfa-4473-9e63-9d01842aff24" providerId="ADAL" clId="{886BF07C-3466-4006-A41C-0555C93040A1}" dt="2023-12-06T21:57:48.495" v="57" actId="20577"/>
          <ac:spMkLst>
            <pc:docMk/>
            <pc:sldMk cId="1899776860" sldId="378"/>
            <ac:spMk id="2" creationId="{B26B0217-768E-A8CF-59F2-EF7113B3D576}"/>
          </ac:spMkLst>
        </pc:spChg>
        <pc:spChg chg="del">
          <ac:chgData name="ALDO RAZIEL HERNANDEZ ALVAREZ" userId="5bf40253-5cfa-4473-9e63-9d01842aff24" providerId="ADAL" clId="{886BF07C-3466-4006-A41C-0555C93040A1}" dt="2023-12-06T21:55:52.094" v="34" actId="478"/>
          <ac:spMkLst>
            <pc:docMk/>
            <pc:sldMk cId="1899776860" sldId="378"/>
            <ac:spMk id="3" creationId="{013AA580-E452-0951-4516-585ADC0D8536}"/>
          </ac:spMkLst>
        </pc:spChg>
      </pc:sldChg>
      <pc:sldChg chg="modSp add mod">
        <pc:chgData name="ALDO RAZIEL HERNANDEZ ALVAREZ" userId="5bf40253-5cfa-4473-9e63-9d01842aff24" providerId="ADAL" clId="{886BF07C-3466-4006-A41C-0555C93040A1}" dt="2023-12-06T21:56:59.079" v="48" actId="20577"/>
        <pc:sldMkLst>
          <pc:docMk/>
          <pc:sldMk cId="925435332" sldId="379"/>
        </pc:sldMkLst>
        <pc:spChg chg="mod">
          <ac:chgData name="ALDO RAZIEL HERNANDEZ ALVAREZ" userId="5bf40253-5cfa-4473-9e63-9d01842aff24" providerId="ADAL" clId="{886BF07C-3466-4006-A41C-0555C93040A1}" dt="2023-12-06T21:56:59.079" v="48" actId="20577"/>
          <ac:spMkLst>
            <pc:docMk/>
            <pc:sldMk cId="925435332" sldId="379"/>
            <ac:spMk id="2" creationId="{B26B0217-768E-A8CF-59F2-EF7113B3D576}"/>
          </ac:spMkLst>
        </pc:spChg>
      </pc:sldChg>
      <pc:sldChg chg="modSp new mod">
        <pc:chgData name="ALDO RAZIEL HERNANDEZ ALVAREZ" userId="5bf40253-5cfa-4473-9e63-9d01842aff24" providerId="ADAL" clId="{886BF07C-3466-4006-A41C-0555C93040A1}" dt="2023-12-06T22:25:16.171" v="820" actId="403"/>
        <pc:sldMkLst>
          <pc:docMk/>
          <pc:sldMk cId="3224265244" sldId="380"/>
        </pc:sldMkLst>
        <pc:spChg chg="mod">
          <ac:chgData name="ALDO RAZIEL HERNANDEZ ALVAREZ" userId="5bf40253-5cfa-4473-9e63-9d01842aff24" providerId="ADAL" clId="{886BF07C-3466-4006-A41C-0555C93040A1}" dt="2023-12-06T22:18:04.273" v="590" actId="20577"/>
          <ac:spMkLst>
            <pc:docMk/>
            <pc:sldMk cId="3224265244" sldId="380"/>
            <ac:spMk id="2" creationId="{B7127F2C-3C16-613E-84D0-02FDA088ACD7}"/>
          </ac:spMkLst>
        </pc:spChg>
        <pc:spChg chg="mod">
          <ac:chgData name="ALDO RAZIEL HERNANDEZ ALVAREZ" userId="5bf40253-5cfa-4473-9e63-9d01842aff24" providerId="ADAL" clId="{886BF07C-3466-4006-A41C-0555C93040A1}" dt="2023-12-06T22:25:16.171" v="820" actId="403"/>
          <ac:spMkLst>
            <pc:docMk/>
            <pc:sldMk cId="3224265244" sldId="380"/>
            <ac:spMk id="3" creationId="{5BB0F5AE-27AF-5965-A5C2-28449500C25B}"/>
          </ac:spMkLst>
        </pc:spChg>
      </pc:sldChg>
      <pc:sldChg chg="modSp add mod">
        <pc:chgData name="ALDO RAZIEL HERNANDEZ ALVAREZ" userId="5bf40253-5cfa-4473-9e63-9d01842aff24" providerId="ADAL" clId="{886BF07C-3466-4006-A41C-0555C93040A1}" dt="2023-12-06T22:29:21.428" v="859" actId="403"/>
        <pc:sldMkLst>
          <pc:docMk/>
          <pc:sldMk cId="2258614523" sldId="381"/>
        </pc:sldMkLst>
        <pc:spChg chg="mod">
          <ac:chgData name="ALDO RAZIEL HERNANDEZ ALVAREZ" userId="5bf40253-5cfa-4473-9e63-9d01842aff24" providerId="ADAL" clId="{886BF07C-3466-4006-A41C-0555C93040A1}" dt="2023-12-06T22:16:24.161" v="532" actId="20577"/>
          <ac:spMkLst>
            <pc:docMk/>
            <pc:sldMk cId="2258614523" sldId="381"/>
            <ac:spMk id="2" creationId="{B7127F2C-3C16-613E-84D0-02FDA088ACD7}"/>
          </ac:spMkLst>
        </pc:spChg>
        <pc:spChg chg="mod">
          <ac:chgData name="ALDO RAZIEL HERNANDEZ ALVAREZ" userId="5bf40253-5cfa-4473-9e63-9d01842aff24" providerId="ADAL" clId="{886BF07C-3466-4006-A41C-0555C93040A1}" dt="2023-12-06T22:29:21.428" v="859" actId="403"/>
          <ac:spMkLst>
            <pc:docMk/>
            <pc:sldMk cId="2258614523" sldId="381"/>
            <ac:spMk id="3" creationId="{5BB0F5AE-27AF-5965-A5C2-28449500C25B}"/>
          </ac:spMkLst>
        </pc:spChg>
      </pc:sldChg>
      <pc:sldChg chg="modSp add mod">
        <pc:chgData name="ALDO RAZIEL HERNANDEZ ALVAREZ" userId="5bf40253-5cfa-4473-9e63-9d01842aff24" providerId="ADAL" clId="{886BF07C-3466-4006-A41C-0555C93040A1}" dt="2023-12-06T22:29:17.381" v="857" actId="403"/>
        <pc:sldMkLst>
          <pc:docMk/>
          <pc:sldMk cId="2091203032" sldId="382"/>
        </pc:sldMkLst>
        <pc:spChg chg="mod">
          <ac:chgData name="ALDO RAZIEL HERNANDEZ ALVAREZ" userId="5bf40253-5cfa-4473-9e63-9d01842aff24" providerId="ADAL" clId="{886BF07C-3466-4006-A41C-0555C93040A1}" dt="2023-12-06T22:29:17.381" v="857" actId="403"/>
          <ac:spMkLst>
            <pc:docMk/>
            <pc:sldMk cId="2091203032" sldId="382"/>
            <ac:spMk id="3" creationId="{5BB0F5AE-27AF-5965-A5C2-28449500C25B}"/>
          </ac:spMkLst>
        </pc:spChg>
      </pc:sldChg>
      <pc:sldChg chg="modSp add mod">
        <pc:chgData name="ALDO RAZIEL HERNANDEZ ALVAREZ" userId="5bf40253-5cfa-4473-9e63-9d01842aff24" providerId="ADAL" clId="{886BF07C-3466-4006-A41C-0555C93040A1}" dt="2023-12-06T22:37:43.662" v="1529" actId="20577"/>
        <pc:sldMkLst>
          <pc:docMk/>
          <pc:sldMk cId="655397913" sldId="383"/>
        </pc:sldMkLst>
        <pc:spChg chg="mod">
          <ac:chgData name="ALDO RAZIEL HERNANDEZ ALVAREZ" userId="5bf40253-5cfa-4473-9e63-9d01842aff24" providerId="ADAL" clId="{886BF07C-3466-4006-A41C-0555C93040A1}" dt="2023-12-06T22:28:55.259" v="835" actId="20577"/>
          <ac:spMkLst>
            <pc:docMk/>
            <pc:sldMk cId="655397913" sldId="383"/>
            <ac:spMk id="2" creationId="{B7127F2C-3C16-613E-84D0-02FDA088ACD7}"/>
          </ac:spMkLst>
        </pc:spChg>
        <pc:spChg chg="mod">
          <ac:chgData name="ALDO RAZIEL HERNANDEZ ALVAREZ" userId="5bf40253-5cfa-4473-9e63-9d01842aff24" providerId="ADAL" clId="{886BF07C-3466-4006-A41C-0555C93040A1}" dt="2023-12-06T22:37:43.662" v="1529" actId="20577"/>
          <ac:spMkLst>
            <pc:docMk/>
            <pc:sldMk cId="655397913" sldId="383"/>
            <ac:spMk id="3" creationId="{5BB0F5AE-27AF-5965-A5C2-28449500C25B}"/>
          </ac:spMkLst>
        </pc:spChg>
      </pc:sldChg>
      <pc:sldChg chg="modSp add mod">
        <pc:chgData name="ALDO RAZIEL HERNANDEZ ALVAREZ" userId="5bf40253-5cfa-4473-9e63-9d01842aff24" providerId="ADAL" clId="{886BF07C-3466-4006-A41C-0555C93040A1}" dt="2023-12-06T22:34:29.709" v="1348" actId="20577"/>
        <pc:sldMkLst>
          <pc:docMk/>
          <pc:sldMk cId="917096506" sldId="384"/>
        </pc:sldMkLst>
        <pc:spChg chg="mod">
          <ac:chgData name="ALDO RAZIEL HERNANDEZ ALVAREZ" userId="5bf40253-5cfa-4473-9e63-9d01842aff24" providerId="ADAL" clId="{886BF07C-3466-4006-A41C-0555C93040A1}" dt="2023-12-06T22:32:58.651" v="1155" actId="20577"/>
          <ac:spMkLst>
            <pc:docMk/>
            <pc:sldMk cId="917096506" sldId="384"/>
            <ac:spMk id="2" creationId="{B7127F2C-3C16-613E-84D0-02FDA088ACD7}"/>
          </ac:spMkLst>
        </pc:spChg>
        <pc:spChg chg="mod">
          <ac:chgData name="ALDO RAZIEL HERNANDEZ ALVAREZ" userId="5bf40253-5cfa-4473-9e63-9d01842aff24" providerId="ADAL" clId="{886BF07C-3466-4006-A41C-0555C93040A1}" dt="2023-12-06T22:34:29.709" v="1348" actId="20577"/>
          <ac:spMkLst>
            <pc:docMk/>
            <pc:sldMk cId="917096506" sldId="384"/>
            <ac:spMk id="3" creationId="{5BB0F5AE-27AF-5965-A5C2-28449500C25B}"/>
          </ac:spMkLst>
        </pc:spChg>
      </pc:sldChg>
      <pc:sldChg chg="modSp add mod ord">
        <pc:chgData name="ALDO RAZIEL HERNANDEZ ALVAREZ" userId="5bf40253-5cfa-4473-9e63-9d01842aff24" providerId="ADAL" clId="{886BF07C-3466-4006-A41C-0555C93040A1}" dt="2023-12-06T22:48:50.035" v="1797" actId="20577"/>
        <pc:sldMkLst>
          <pc:docMk/>
          <pc:sldMk cId="4210249151" sldId="385"/>
        </pc:sldMkLst>
        <pc:spChg chg="mod">
          <ac:chgData name="ALDO RAZIEL HERNANDEZ ALVAREZ" userId="5bf40253-5cfa-4473-9e63-9d01842aff24" providerId="ADAL" clId="{886BF07C-3466-4006-A41C-0555C93040A1}" dt="2023-12-06T22:40:15.150" v="1698" actId="20577"/>
          <ac:spMkLst>
            <pc:docMk/>
            <pc:sldMk cId="4210249151" sldId="385"/>
            <ac:spMk id="2" creationId="{B7127F2C-3C16-613E-84D0-02FDA088ACD7}"/>
          </ac:spMkLst>
        </pc:spChg>
        <pc:spChg chg="mod">
          <ac:chgData name="ALDO RAZIEL HERNANDEZ ALVAREZ" userId="5bf40253-5cfa-4473-9e63-9d01842aff24" providerId="ADAL" clId="{886BF07C-3466-4006-A41C-0555C93040A1}" dt="2023-12-06T22:48:50.035" v="1797" actId="20577"/>
          <ac:spMkLst>
            <pc:docMk/>
            <pc:sldMk cId="4210249151" sldId="385"/>
            <ac:spMk id="3" creationId="{5BB0F5AE-27AF-5965-A5C2-28449500C25B}"/>
          </ac:spMkLst>
        </pc:spChg>
      </pc:sldChg>
      <pc:sldChg chg="modSp add mod">
        <pc:chgData name="ALDO RAZIEL HERNANDEZ ALVAREZ" userId="5bf40253-5cfa-4473-9e63-9d01842aff24" providerId="ADAL" clId="{886BF07C-3466-4006-A41C-0555C93040A1}" dt="2023-12-06T22:51:03.048" v="2098" actId="20577"/>
        <pc:sldMkLst>
          <pc:docMk/>
          <pc:sldMk cId="2001446457" sldId="386"/>
        </pc:sldMkLst>
        <pc:spChg chg="mod">
          <ac:chgData name="ALDO RAZIEL HERNANDEZ ALVAREZ" userId="5bf40253-5cfa-4473-9e63-9d01842aff24" providerId="ADAL" clId="{886BF07C-3466-4006-A41C-0555C93040A1}" dt="2023-12-06T22:49:19.306" v="1823" actId="20577"/>
          <ac:spMkLst>
            <pc:docMk/>
            <pc:sldMk cId="2001446457" sldId="386"/>
            <ac:spMk id="2" creationId="{B7127F2C-3C16-613E-84D0-02FDA088ACD7}"/>
          </ac:spMkLst>
        </pc:spChg>
        <pc:spChg chg="mod">
          <ac:chgData name="ALDO RAZIEL HERNANDEZ ALVAREZ" userId="5bf40253-5cfa-4473-9e63-9d01842aff24" providerId="ADAL" clId="{886BF07C-3466-4006-A41C-0555C93040A1}" dt="2023-12-06T22:51:03.048" v="2098" actId="20577"/>
          <ac:spMkLst>
            <pc:docMk/>
            <pc:sldMk cId="2001446457" sldId="386"/>
            <ac:spMk id="3" creationId="{5BB0F5AE-27AF-5965-A5C2-28449500C25B}"/>
          </ac:spMkLst>
        </pc:spChg>
      </pc:sldChg>
      <pc:sldMasterChg chg="delSldLayout">
        <pc:chgData name="ALDO RAZIEL HERNANDEZ ALVAREZ" userId="5bf40253-5cfa-4473-9e63-9d01842aff24" providerId="ADAL" clId="{886BF07C-3466-4006-A41C-0555C93040A1}" dt="2023-12-06T22:51:08.969" v="2099" actId="47"/>
        <pc:sldMasterMkLst>
          <pc:docMk/>
          <pc:sldMasterMk cId="3801067009" sldId="2147483720"/>
        </pc:sldMasterMkLst>
        <pc:sldLayoutChg chg="del">
          <pc:chgData name="ALDO RAZIEL HERNANDEZ ALVAREZ" userId="5bf40253-5cfa-4473-9e63-9d01842aff24" providerId="ADAL" clId="{886BF07C-3466-4006-A41C-0555C93040A1}" dt="2023-12-06T22:51:08.969" v="2099" actId="47"/>
          <pc:sldLayoutMkLst>
            <pc:docMk/>
            <pc:sldMasterMk cId="3801067009" sldId="2147483720"/>
            <pc:sldLayoutMk cId="1573974841" sldId="214748373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Google Shape;490;gc0d2a5a07d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1" name="Google Shape;491;gc0d2a5a07d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34900" y="2314324"/>
            <a:ext cx="8447150" cy="2478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765324"/>
            <a:ext cx="8245162" cy="1106260"/>
          </a:xfrm>
          <a:effectLst/>
        </p:spPr>
        <p:txBody>
          <a:bodyPr anchor="b">
            <a:normAutofit/>
          </a:bodyPr>
          <a:lstStyle>
            <a:lvl1pPr>
              <a:defRPr sz="27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35895" y="1871584"/>
            <a:ext cx="8245160" cy="442741"/>
          </a:xfrm>
        </p:spPr>
        <p:txBody>
          <a:bodyPr anchor="t">
            <a:normAutofit/>
          </a:bodyPr>
          <a:lstStyle>
            <a:lvl1pPr marL="0" indent="0" algn="l">
              <a:buNone/>
              <a:defRPr sz="1200" cap="all">
                <a:solidFill>
                  <a:schemeClr val="accent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5704463" y="4467103"/>
            <a:ext cx="2133600" cy="273844"/>
          </a:xfrm>
        </p:spPr>
        <p:txBody>
          <a:bodyPr/>
          <a:lstStyle>
            <a:lvl1pPr>
              <a:defRPr>
                <a:solidFill>
                  <a:schemeClr val="accent1">
                    <a:lumMod val="75000"/>
                    <a:lumOff val="25000"/>
                  </a:schemeClr>
                </a:solidFill>
              </a:defRPr>
            </a:lvl1pPr>
          </a:lstStyle>
          <a:p>
            <a:fld id="{87DE6118-2437-4B30-8E3C-4D2BE6020583}" type="datetimeFigureOut">
              <a:rPr lang="en-US" smtClean="0"/>
              <a:pPr/>
              <a:t>12/15/2023</a:t>
            </a:fld>
            <a:endParaRPr lang="en-US" dirty="0"/>
          </a:p>
        </p:txBody>
      </p:sp>
      <p:sp>
        <p:nvSpPr>
          <p:cNvPr id="5" name="Footer Placeholder 4"/>
          <p:cNvSpPr>
            <a:spLocks noGrp="1"/>
          </p:cNvSpPr>
          <p:nvPr>
            <p:ph type="ftr" sz="quarter" idx="11"/>
          </p:nvPr>
        </p:nvSpPr>
        <p:spPr>
          <a:xfrm>
            <a:off x="435894" y="4463859"/>
            <a:ext cx="5187908" cy="273844"/>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7918725" y="4467103"/>
            <a:ext cx="762330" cy="273844"/>
          </a:xfrm>
        </p:spPr>
        <p:txBody>
          <a:bodyPr/>
          <a:lstStyle>
            <a:lvl1pPr>
              <a:defRPr>
                <a:solidFill>
                  <a:schemeClr val="accent1">
                    <a:lumMod val="75000"/>
                    <a:lumOff val="25000"/>
                  </a:schemeClr>
                </a:solidFill>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46041670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330214" y="460805"/>
            <a:ext cx="8482004" cy="89197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435894" y="526617"/>
            <a:ext cx="8272212" cy="76035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12/15/2023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65204214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6629401" y="449794"/>
            <a:ext cx="2180113" cy="43627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1" y="506795"/>
            <a:ext cx="1503123" cy="388730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81193" y="506795"/>
            <a:ext cx="5922209" cy="3887305"/>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745255" y="4467103"/>
            <a:ext cx="996106" cy="273844"/>
          </a:xfrm>
        </p:spPr>
        <p:txBody>
          <a:bodyPr/>
          <a:lstStyle>
            <a:lvl1pPr>
              <a:defRPr>
                <a:solidFill>
                  <a:schemeClr val="accent1">
                    <a:lumMod val="75000"/>
                    <a:lumOff val="25000"/>
                  </a:schemeClr>
                </a:solidFill>
              </a:defRPr>
            </a:lvl1pPr>
          </a:lstStyle>
          <a:p>
            <a:fld id="{87DE6118-2437-4B30-8E3C-4D2BE6020583}" type="datetimeFigureOut">
              <a:rPr lang="en-US" smtClean="0"/>
              <a:pPr/>
              <a:t>12/15/2023</a:t>
            </a:fld>
            <a:endParaRPr lang="en-US" dirty="0"/>
          </a:p>
        </p:txBody>
      </p:sp>
      <p:sp>
        <p:nvSpPr>
          <p:cNvPr id="5" name="Footer Placeholder 4"/>
          <p:cNvSpPr>
            <a:spLocks noGrp="1"/>
          </p:cNvSpPr>
          <p:nvPr>
            <p:ph type="ftr" sz="quarter" idx="11"/>
          </p:nvPr>
        </p:nvSpPr>
        <p:spPr>
          <a:xfrm>
            <a:off x="581193" y="4463859"/>
            <a:ext cx="5922209" cy="273844"/>
          </a:xfrm>
        </p:spPr>
        <p:txBody>
          <a:bodyPr/>
          <a:lstStyle/>
          <a:p>
            <a:endParaRPr lang="en-US" dirty="0"/>
          </a:p>
        </p:txBody>
      </p:sp>
      <p:sp>
        <p:nvSpPr>
          <p:cNvPr id="6" name="Slide Number Placeholder 5"/>
          <p:cNvSpPr>
            <a:spLocks noGrp="1"/>
          </p:cNvSpPr>
          <p:nvPr>
            <p:ph type="sldNum" sz="quarter" idx="12"/>
          </p:nvPr>
        </p:nvSpPr>
        <p:spPr>
          <a:xfrm>
            <a:off x="7834962" y="4467103"/>
            <a:ext cx="873146" cy="273844"/>
          </a:xfrm>
        </p:spPr>
        <p:txBody>
          <a:bodyPr/>
          <a:lstStyle>
            <a:lvl1pPr>
              <a:defRPr>
                <a:solidFill>
                  <a:schemeClr val="accent1">
                    <a:lumMod val="75000"/>
                    <a:lumOff val="25000"/>
                  </a:schemeClr>
                </a:solidFill>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3720481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4"/>
        <p:cNvGrpSpPr/>
        <p:nvPr/>
      </p:nvGrpSpPr>
      <p:grpSpPr>
        <a:xfrm>
          <a:off x="0" y="0"/>
          <a:ext cx="0" cy="0"/>
          <a:chOff x="0" y="0"/>
          <a:chExt cx="0" cy="0"/>
        </a:xfrm>
      </p:grpSpPr>
      <p:sp>
        <p:nvSpPr>
          <p:cNvPr id="55" name="Google Shape;55;p9"/>
          <p:cNvSpPr txBox="1">
            <a:spLocks noGrp="1"/>
          </p:cNvSpPr>
          <p:nvPr>
            <p:ph type="subTitle" idx="1"/>
          </p:nvPr>
        </p:nvSpPr>
        <p:spPr>
          <a:xfrm>
            <a:off x="895950" y="1682000"/>
            <a:ext cx="3847200" cy="2379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Char char="●"/>
              <a:defRPr sz="1400"/>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endParaRPr/>
          </a:p>
        </p:txBody>
      </p:sp>
      <p:sp>
        <p:nvSpPr>
          <p:cNvPr id="56" name="Google Shape;56;p9"/>
          <p:cNvSpPr txBox="1">
            <a:spLocks noGrp="1"/>
          </p:cNvSpPr>
          <p:nvPr>
            <p:ph type="title"/>
          </p:nvPr>
        </p:nvSpPr>
        <p:spPr>
          <a:xfrm>
            <a:off x="713225" y="445025"/>
            <a:ext cx="56799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cxnSp>
        <p:nvCxnSpPr>
          <p:cNvPr id="57" name="Google Shape;57;p9"/>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58" name="Google Shape;58;p9"/>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59" name="Google Shape;59;p9"/>
          <p:cNvCxnSpPr/>
          <p:nvPr/>
        </p:nvCxnSpPr>
        <p:spPr>
          <a:xfrm flipH="1">
            <a:off x="5925450" y="2797500"/>
            <a:ext cx="3378000" cy="24669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3678019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330214" y="460805"/>
            <a:ext cx="8482004" cy="89197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526617"/>
            <a:ext cx="8272212" cy="7603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435895" y="1635373"/>
            <a:ext cx="8272211" cy="275872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12/15/2023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18725" y="4467103"/>
            <a:ext cx="789381" cy="273844"/>
          </a:xfrm>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98768064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335863" y="3856481"/>
            <a:ext cx="8468145" cy="9441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282933"/>
            <a:ext cx="8272211" cy="1123130"/>
          </a:xfrm>
        </p:spPr>
        <p:txBody>
          <a:bodyPr anchor="b">
            <a:normAutofit/>
          </a:bodyPr>
          <a:lstStyle>
            <a:lvl1pPr algn="l">
              <a:defRPr sz="27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35895" y="3406063"/>
            <a:ext cx="8272211" cy="450417"/>
          </a:xfrm>
        </p:spPr>
        <p:txBody>
          <a:bodyPr anchor="t">
            <a:normAutofit/>
          </a:bodyPr>
          <a:lstStyle>
            <a:lvl1pPr marL="0" indent="0" algn="l">
              <a:buNone/>
              <a:defRPr sz="1350" cap="all">
                <a:solidFill>
                  <a:schemeClr val="accent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7DE6118-2437-4B30-8E3C-4D2BE6020583}" type="datetimeFigureOut">
              <a:rPr lang="en-US" smtClean="0"/>
              <a:pPr/>
              <a:t>12/15/2023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62852863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334487" y="454916"/>
            <a:ext cx="8475027" cy="9441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547244"/>
            <a:ext cx="8272212" cy="74124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35895" y="1671003"/>
            <a:ext cx="4066793" cy="2724785"/>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41313" y="1671003"/>
            <a:ext cx="4066794" cy="2724785"/>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pPr/>
              <a:t>12/15/2023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39561650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334487" y="454916"/>
            <a:ext cx="8475027" cy="9441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435895" y="547244"/>
            <a:ext cx="8272212" cy="74124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65415" y="1688169"/>
            <a:ext cx="3815306" cy="402004"/>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35896" y="2194540"/>
            <a:ext cx="4044825" cy="220124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892802" y="1688169"/>
            <a:ext cx="3815305" cy="415030"/>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4663282" y="2194540"/>
            <a:ext cx="4044825" cy="220124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12/15/2023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77635748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330512" y="454916"/>
            <a:ext cx="8475027" cy="9441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431921" y="547244"/>
            <a:ext cx="8272212" cy="741249"/>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12/15/2023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28609416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12/15/2023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40325939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335863" y="3856480"/>
            <a:ext cx="8473650" cy="9560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3946722"/>
            <a:ext cx="3682084" cy="517136"/>
          </a:xfrm>
        </p:spPr>
        <p:txBody>
          <a:bodyPr anchor="ctr"/>
          <a:lstStyle>
            <a:lvl1pPr algn="l">
              <a:defRPr sz="15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5862" y="450900"/>
            <a:ext cx="8469630" cy="3153600"/>
          </a:xfrm>
        </p:spPr>
        <p:txBody>
          <a:bodyPr anchor="ctr">
            <a:normAutofit/>
          </a:bodyPr>
          <a:lstStyle>
            <a:lvl1pPr>
              <a:defRPr sz="1500">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1050">
                <a:solidFill>
                  <a:schemeClr val="tx2"/>
                </a:solidFill>
              </a:defRPr>
            </a:lvl5pPr>
            <a:lvl6pPr>
              <a:defRPr sz="1050">
                <a:solidFill>
                  <a:schemeClr val="tx2"/>
                </a:solidFill>
              </a:defRPr>
            </a:lvl6pPr>
            <a:lvl7pPr>
              <a:defRPr sz="1050">
                <a:solidFill>
                  <a:schemeClr val="tx2"/>
                </a:solidFill>
              </a:defRPr>
            </a:lvl7pPr>
            <a:lvl8pPr>
              <a:defRPr sz="1050">
                <a:solidFill>
                  <a:schemeClr val="tx2"/>
                </a:solidFill>
              </a:defRPr>
            </a:lvl8pPr>
            <a:lvl9pPr>
              <a:defRPr sz="105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305618" y="3946723"/>
            <a:ext cx="4402490" cy="517136"/>
          </a:xfrm>
        </p:spPr>
        <p:txBody>
          <a:bodyPr anchor="ctr">
            <a:normAutofit/>
          </a:bodyPr>
          <a:lstStyle>
            <a:lvl1pPr marL="0" indent="0" algn="r">
              <a:buNone/>
              <a:defRPr sz="825">
                <a:solidFill>
                  <a:schemeClr val="bg1"/>
                </a:solidFill>
              </a:defRPr>
            </a:lvl1pPr>
            <a:lvl2pPr marL="342900" indent="0">
              <a:buNone/>
              <a:defRPr sz="825"/>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7DE6118-2437-4B30-8E3C-4D2BE6020583}" type="datetimeFigureOut">
              <a:rPr lang="en-US" smtClean="0"/>
              <a:pPr/>
              <a:t>12/15/2023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85710384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35895" y="3520042"/>
            <a:ext cx="8272212" cy="425054"/>
          </a:xfrm>
        </p:spPr>
        <p:txBody>
          <a:bodyPr anchor="b">
            <a:normAutofit/>
          </a:bodyPr>
          <a:lstStyle>
            <a:lvl1pPr algn="l">
              <a:defRPr sz="18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5863" y="449794"/>
            <a:ext cx="8468144" cy="266793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35894" y="3945096"/>
            <a:ext cx="8272213" cy="449003"/>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12/15/2023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26508280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528843"/>
            <a:ext cx="8272212" cy="892166"/>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35894" y="1752002"/>
            <a:ext cx="8272212" cy="2642096"/>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704464" y="4467103"/>
            <a:ext cx="2133599" cy="273844"/>
          </a:xfrm>
          <a:prstGeom prst="rect">
            <a:avLst/>
          </a:prstGeom>
        </p:spPr>
        <p:txBody>
          <a:bodyPr vert="horz" lIns="91440" tIns="45720" rIns="91440" bIns="45720" rtlCol="0" anchor="ctr"/>
          <a:lstStyle>
            <a:lvl1pPr algn="r">
              <a:defRPr sz="675">
                <a:solidFill>
                  <a:schemeClr val="accent2"/>
                </a:solidFill>
              </a:defRPr>
            </a:lvl1pPr>
          </a:lstStyle>
          <a:p>
            <a:fld id="{87DE6118-2437-4B30-8E3C-4D2BE6020583}" type="datetimeFigureOut">
              <a:rPr lang="en-US" smtClean="0"/>
              <a:pPr/>
              <a:t>12/15/2023</a:t>
            </a:fld>
            <a:endParaRPr lang="en-US" dirty="0"/>
          </a:p>
        </p:txBody>
      </p:sp>
      <p:sp>
        <p:nvSpPr>
          <p:cNvPr id="5" name="Footer Placeholder 4"/>
          <p:cNvSpPr>
            <a:spLocks noGrp="1"/>
          </p:cNvSpPr>
          <p:nvPr>
            <p:ph type="ftr" sz="quarter" idx="3"/>
          </p:nvPr>
        </p:nvSpPr>
        <p:spPr>
          <a:xfrm>
            <a:off x="435894" y="4463859"/>
            <a:ext cx="5187908" cy="273844"/>
          </a:xfrm>
          <a:prstGeom prst="rect">
            <a:avLst/>
          </a:prstGeom>
        </p:spPr>
        <p:txBody>
          <a:bodyPr vert="horz" lIns="91440" tIns="45720" rIns="91440" bIns="45720" rtlCol="0" anchor="ctr"/>
          <a:lstStyle>
            <a:lvl1pPr algn="l">
              <a:defRPr sz="675"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918725" y="4467103"/>
            <a:ext cx="789383" cy="273844"/>
          </a:xfrm>
          <a:prstGeom prst="rect">
            <a:avLst/>
          </a:prstGeom>
        </p:spPr>
        <p:txBody>
          <a:bodyPr vert="horz" lIns="91440" tIns="45720" rIns="91440" bIns="45720" rtlCol="0" anchor="ctr"/>
          <a:lstStyle>
            <a:lvl1pPr algn="r">
              <a:defRPr sz="675">
                <a:solidFill>
                  <a:schemeClr val="accent2"/>
                </a:solidFill>
              </a:defRPr>
            </a:lvl1pPr>
          </a:lstStyle>
          <a:p>
            <a:fld id="{69E57DC2-970A-4B3E-BB1C-7A09969E49DF}" type="slidenum">
              <a:rPr lang="en-US" smtClean="0"/>
              <a:pPr/>
              <a:t>‹Nº›</a:t>
            </a:fld>
            <a:endParaRPr lang="en-US" dirty="0"/>
          </a:p>
        </p:txBody>
      </p:sp>
      <p:sp>
        <p:nvSpPr>
          <p:cNvPr id="9" name="Rectangle 8"/>
          <p:cNvSpPr/>
          <p:nvPr/>
        </p:nvSpPr>
        <p:spPr>
          <a:xfrm>
            <a:off x="334901" y="342900"/>
            <a:ext cx="2777490" cy="712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6031610" y="340232"/>
            <a:ext cx="2777490" cy="7391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181373" y="342900"/>
            <a:ext cx="2777490" cy="6858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0106700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3" r:id="rId12"/>
  </p:sldLayoutIdLst>
  <p:hf sldNum="0" hdr="0" ftr="0" dt="0"/>
  <p:txStyles>
    <p:titleStyle>
      <a:lvl1pPr algn="l" defTabSz="342900" rtl="0" eaLnBrk="1" latinLnBrk="0" hangingPunct="1">
        <a:spcBef>
          <a:spcPct val="0"/>
        </a:spcBef>
        <a:buNone/>
        <a:defRPr sz="21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9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35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050"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8"/>
        <p:cNvGrpSpPr/>
        <p:nvPr/>
      </p:nvGrpSpPr>
      <p:grpSpPr>
        <a:xfrm>
          <a:off x="0" y="0"/>
          <a:ext cx="0" cy="0"/>
          <a:chOff x="0" y="0"/>
          <a:chExt cx="0" cy="0"/>
        </a:xfrm>
      </p:grpSpPr>
      <p:sp>
        <p:nvSpPr>
          <p:cNvPr id="271" name="Rectangle 265">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9" name="Google Shape;249;p36"/>
          <p:cNvSpPr txBox="1">
            <a:spLocks noGrp="1"/>
          </p:cNvSpPr>
          <p:nvPr>
            <p:ph type="ctrTitle"/>
          </p:nvPr>
        </p:nvSpPr>
        <p:spPr>
          <a:xfrm>
            <a:off x="3337470" y="1130560"/>
            <a:ext cx="5471630" cy="2777490"/>
          </a:xfrm>
          <a:prstGeom prst="rect">
            <a:avLst/>
          </a:prstGeom>
        </p:spPr>
        <p:txBody>
          <a:bodyPr spcFirstLastPara="1" lIns="91425" tIns="91425" rIns="91425" bIns="91425" anchor="ctr" anchorCtr="0">
            <a:normAutofit/>
          </a:bodyPr>
          <a:lstStyle/>
          <a:p>
            <a:pPr marL="0" lvl="0" indent="0" rtl="0">
              <a:lnSpc>
                <a:spcPct val="90000"/>
              </a:lnSpc>
              <a:spcBef>
                <a:spcPts val="0"/>
              </a:spcBef>
              <a:spcAft>
                <a:spcPts val="0"/>
              </a:spcAft>
              <a:buNone/>
            </a:pPr>
            <a:r>
              <a:rPr lang="es-MX" sz="3600" dirty="0"/>
              <a:t>Taller sobre el Manual del Sistema Estadístico de los Seguros de Pensiones</a:t>
            </a:r>
          </a:p>
        </p:txBody>
      </p:sp>
      <p:sp>
        <p:nvSpPr>
          <p:cNvPr id="250" name="Google Shape;250;p36"/>
          <p:cNvSpPr txBox="1">
            <a:spLocks noGrp="1"/>
          </p:cNvSpPr>
          <p:nvPr>
            <p:ph type="subTitle" idx="1"/>
          </p:nvPr>
        </p:nvSpPr>
        <p:spPr>
          <a:xfrm>
            <a:off x="333256" y="1130560"/>
            <a:ext cx="2498086" cy="2777490"/>
          </a:xfrm>
          <a:prstGeom prst="rect">
            <a:avLst/>
          </a:prstGeom>
          <a:ln w="57150">
            <a:noFill/>
          </a:ln>
        </p:spPr>
        <p:txBody>
          <a:bodyPr spcFirstLastPara="1" lIns="91425" tIns="91425" rIns="91425" bIns="91425" anchor="ctr" anchorCtr="0">
            <a:normAutofit/>
          </a:bodyPr>
          <a:lstStyle/>
          <a:p>
            <a:pPr marL="0" lvl="0" indent="0" algn="r" rtl="0">
              <a:spcBef>
                <a:spcPts val="0"/>
              </a:spcBef>
              <a:spcAft>
                <a:spcPts val="600"/>
              </a:spcAft>
              <a:buNone/>
            </a:pPr>
            <a:r>
              <a:rPr lang="en" sz="2000" b="1" dirty="0"/>
              <a:t>2023</a:t>
            </a:r>
          </a:p>
        </p:txBody>
      </p:sp>
      <p:sp>
        <p:nvSpPr>
          <p:cNvPr id="273" name="Rectangle 267">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340231"/>
            <a:ext cx="8474200" cy="38453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70" name="Rectangle 269">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1656798" y="2497283"/>
            <a:ext cx="2777490" cy="4404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72" name="Rectangle 271">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408514"/>
            <a:ext cx="8474200" cy="38453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27F2C-3C16-613E-84D0-02FDA088ACD7}"/>
              </a:ext>
            </a:extLst>
          </p:cNvPr>
          <p:cNvSpPr>
            <a:spLocks noGrp="1"/>
          </p:cNvSpPr>
          <p:nvPr>
            <p:ph type="title"/>
          </p:nvPr>
        </p:nvSpPr>
        <p:spPr/>
        <p:txBody>
          <a:bodyPr/>
          <a:lstStyle/>
          <a:p>
            <a:r>
              <a:rPr lang="es-MX" b="1" dirty="0"/>
              <a:t>Consistencia entre tablas</a:t>
            </a:r>
          </a:p>
        </p:txBody>
      </p:sp>
      <p:sp>
        <p:nvSpPr>
          <p:cNvPr id="3" name="Marcador de contenido 2">
            <a:extLst>
              <a:ext uri="{FF2B5EF4-FFF2-40B4-BE49-F238E27FC236}">
                <a16:creationId xmlns:a16="http://schemas.microsoft.com/office/drawing/2014/main" id="{5BB0F5AE-27AF-5965-A5C2-28449500C25B}"/>
              </a:ext>
            </a:extLst>
          </p:cNvPr>
          <p:cNvSpPr>
            <a:spLocks noGrp="1"/>
          </p:cNvSpPr>
          <p:nvPr>
            <p:ph idx="1"/>
          </p:nvPr>
        </p:nvSpPr>
        <p:spPr/>
        <p:txBody>
          <a:bodyPr anchor="t">
            <a:normAutofit/>
          </a:bodyPr>
          <a:lstStyle/>
          <a:p>
            <a:pPr algn="just"/>
            <a:r>
              <a:rPr lang="es-MX" sz="1600" dirty="0"/>
              <a:t>Si se reporta un registro en la tabla de Siniestros entonces el Número de Seguridad Social de dicho registro se debe de encontrar en la tabla de Datos del Titular de la Pensión.</a:t>
            </a:r>
          </a:p>
          <a:p>
            <a:pPr algn="just"/>
            <a:endParaRPr lang="es-MX" sz="1600" dirty="0"/>
          </a:p>
        </p:txBody>
      </p:sp>
    </p:spTree>
    <p:extLst>
      <p:ext uri="{BB962C8B-B14F-4D97-AF65-F5344CB8AC3E}">
        <p14:creationId xmlns:p14="http://schemas.microsoft.com/office/powerpoint/2010/main" val="2001446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3" name="Google Shape;496;p41">
            <a:extLst>
              <a:ext uri="{FF2B5EF4-FFF2-40B4-BE49-F238E27FC236}">
                <a16:creationId xmlns:a16="http://schemas.microsoft.com/office/drawing/2014/main" id="{78960B51-35DB-4E65-98BD-20CF69BE76CB}"/>
              </a:ext>
            </a:extLst>
          </p:cNvPr>
          <p:cNvSpPr/>
          <p:nvPr/>
        </p:nvSpPr>
        <p:spPr>
          <a:xfrm>
            <a:off x="5974080" y="1392904"/>
            <a:ext cx="2834640" cy="1536210"/>
          </a:xfrm>
          <a:prstGeom prst="rect">
            <a:avLst/>
          </a:prstGeom>
          <a:solidFill>
            <a:schemeClr val="accent2">
              <a:lumMod val="40000"/>
              <a:lumOff val="60000"/>
            </a:schemeClr>
          </a:solidFill>
          <a:ln>
            <a:noFill/>
          </a:ln>
        </p:spPr>
        <p:txBody>
          <a:bodyPr spcFirstLastPara="1" wrap="square" lIns="1371600" tIns="91425" rIns="91425" bIns="91425" anchor="t" anchorCtr="0">
            <a:noAutofit/>
          </a:bodyPr>
          <a:lstStyle/>
          <a:p>
            <a:pPr marL="0" lvl="0" indent="0" rtl="0">
              <a:spcBef>
                <a:spcPts val="0"/>
              </a:spcBef>
              <a:spcAft>
                <a:spcPts val="0"/>
              </a:spcAft>
              <a:buClr>
                <a:schemeClr val="dk1"/>
              </a:buClr>
              <a:buSzPts val="1100"/>
              <a:buFont typeface="Arial"/>
              <a:buNone/>
            </a:pPr>
            <a:endParaRPr lang="es-MX" sz="1100">
              <a:solidFill>
                <a:schemeClr val="dk1"/>
              </a:solidFill>
              <a:latin typeface="Source Sans Pro"/>
              <a:ea typeface="Source Sans Pro"/>
              <a:cs typeface="Source Sans Pro"/>
              <a:sym typeface="Source Sans Pro"/>
            </a:endParaRPr>
          </a:p>
        </p:txBody>
      </p:sp>
      <p:sp>
        <p:nvSpPr>
          <p:cNvPr id="42" name="Google Shape;496;p41">
            <a:extLst>
              <a:ext uri="{FF2B5EF4-FFF2-40B4-BE49-F238E27FC236}">
                <a16:creationId xmlns:a16="http://schemas.microsoft.com/office/drawing/2014/main" id="{D51A5395-BCC3-496C-BD32-0D41DA77309F}"/>
              </a:ext>
            </a:extLst>
          </p:cNvPr>
          <p:cNvSpPr/>
          <p:nvPr/>
        </p:nvSpPr>
        <p:spPr>
          <a:xfrm>
            <a:off x="5943600" y="3118292"/>
            <a:ext cx="2865120" cy="1536210"/>
          </a:xfrm>
          <a:prstGeom prst="rect">
            <a:avLst/>
          </a:prstGeom>
          <a:solidFill>
            <a:schemeClr val="accent2">
              <a:lumMod val="40000"/>
              <a:lumOff val="60000"/>
            </a:schemeClr>
          </a:solidFill>
          <a:ln>
            <a:noFill/>
          </a:ln>
        </p:spPr>
        <p:txBody>
          <a:bodyPr spcFirstLastPara="1" wrap="square" lIns="1371600" tIns="91425" rIns="91425" bIns="91425" anchor="t" anchorCtr="0">
            <a:noAutofit/>
          </a:bodyPr>
          <a:lstStyle/>
          <a:p>
            <a:pPr marL="0" lvl="0" indent="0" rtl="0">
              <a:spcBef>
                <a:spcPts val="0"/>
              </a:spcBef>
              <a:spcAft>
                <a:spcPts val="0"/>
              </a:spcAft>
              <a:buClr>
                <a:schemeClr val="dk1"/>
              </a:buClr>
              <a:buSzPts val="1100"/>
              <a:buFont typeface="Arial"/>
              <a:buNone/>
            </a:pPr>
            <a:endParaRPr lang="es-MX" sz="1100">
              <a:solidFill>
                <a:schemeClr val="dk1"/>
              </a:solidFill>
              <a:latin typeface="Source Sans Pro"/>
              <a:ea typeface="Source Sans Pro"/>
              <a:cs typeface="Source Sans Pro"/>
              <a:sym typeface="Source Sans Pro"/>
            </a:endParaRPr>
          </a:p>
        </p:txBody>
      </p:sp>
      <p:sp>
        <p:nvSpPr>
          <p:cNvPr id="41" name="Google Shape;496;p41">
            <a:extLst>
              <a:ext uri="{FF2B5EF4-FFF2-40B4-BE49-F238E27FC236}">
                <a16:creationId xmlns:a16="http://schemas.microsoft.com/office/drawing/2014/main" id="{C2FF2D24-1CC6-43F8-9EA2-DA9B938CD1D0}"/>
              </a:ext>
            </a:extLst>
          </p:cNvPr>
          <p:cNvSpPr/>
          <p:nvPr/>
        </p:nvSpPr>
        <p:spPr>
          <a:xfrm>
            <a:off x="335280" y="3084080"/>
            <a:ext cx="2865120" cy="1536210"/>
          </a:xfrm>
          <a:prstGeom prst="rect">
            <a:avLst/>
          </a:prstGeom>
          <a:solidFill>
            <a:schemeClr val="accent2">
              <a:lumMod val="40000"/>
              <a:lumOff val="60000"/>
            </a:schemeClr>
          </a:solidFill>
          <a:ln>
            <a:noFill/>
          </a:ln>
        </p:spPr>
        <p:txBody>
          <a:bodyPr spcFirstLastPara="1" wrap="square" lIns="1371600" tIns="91425" rIns="91425" bIns="91425" anchor="t" anchorCtr="0">
            <a:noAutofit/>
          </a:bodyPr>
          <a:lstStyle/>
          <a:p>
            <a:pPr marL="0" lvl="0" indent="0" algn="r" rtl="0">
              <a:spcBef>
                <a:spcPts val="0"/>
              </a:spcBef>
              <a:spcAft>
                <a:spcPts val="0"/>
              </a:spcAft>
              <a:buClr>
                <a:schemeClr val="dk1"/>
              </a:buClr>
              <a:buSzPts val="1100"/>
              <a:buFont typeface="Arial"/>
              <a:buNone/>
            </a:pPr>
            <a:endParaRPr lang="es-MX" sz="1100" b="1" dirty="0">
              <a:solidFill>
                <a:schemeClr val="dk1"/>
              </a:solidFill>
              <a:latin typeface="Source Sans Pro"/>
              <a:ea typeface="Source Sans Pro"/>
              <a:cs typeface="Source Sans Pro"/>
              <a:sym typeface="Source Sans Pro"/>
            </a:endParaRPr>
          </a:p>
          <a:p>
            <a:pPr marL="0" lvl="0" indent="0" algn="r" rtl="0">
              <a:spcBef>
                <a:spcPts val="0"/>
              </a:spcBef>
              <a:spcAft>
                <a:spcPts val="0"/>
              </a:spcAft>
              <a:buClr>
                <a:schemeClr val="dk1"/>
              </a:buClr>
              <a:buSzPts val="1100"/>
              <a:buFont typeface="Arial"/>
              <a:buNone/>
            </a:pPr>
            <a:r>
              <a:rPr lang="es-MX" sz="1000" b="1" dirty="0">
                <a:solidFill>
                  <a:schemeClr val="dk1"/>
                </a:solidFill>
                <a:latin typeface="Source Sans Pro"/>
                <a:ea typeface="Source Sans Pro"/>
                <a:cs typeface="Source Sans Pro"/>
                <a:sym typeface="Source Sans Pro"/>
              </a:rPr>
              <a:t>Liga de manuales, catálogos y presentaciones:</a:t>
            </a:r>
          </a:p>
          <a:p>
            <a:pPr marL="0" lvl="0" indent="0" algn="r" rtl="0">
              <a:spcBef>
                <a:spcPts val="0"/>
              </a:spcBef>
              <a:spcAft>
                <a:spcPts val="0"/>
              </a:spcAft>
              <a:buClr>
                <a:schemeClr val="dk1"/>
              </a:buClr>
              <a:buSzPts val="1100"/>
              <a:buFont typeface="Arial"/>
              <a:buNone/>
            </a:pPr>
            <a:r>
              <a:rPr lang="es-MX" sz="1000" dirty="0">
                <a:solidFill>
                  <a:schemeClr val="dk1"/>
                </a:solidFill>
                <a:latin typeface="Source Sans Pro"/>
                <a:ea typeface="Source Sans Pro"/>
                <a:cs typeface="Source Sans Pro"/>
                <a:sym typeface="Source Sans Pro"/>
              </a:rPr>
              <a:t>https://www.cnsf.gob.mx/Sistemas/Paginas/InformacionEstadistica.aspx</a:t>
            </a:r>
          </a:p>
        </p:txBody>
      </p:sp>
      <p:sp>
        <p:nvSpPr>
          <p:cNvPr id="493" name="Google Shape;493;p41"/>
          <p:cNvSpPr txBox="1">
            <a:spLocks noGrp="1"/>
          </p:cNvSpPr>
          <p:nvPr>
            <p:ph type="title"/>
          </p:nvPr>
        </p:nvSpPr>
        <p:spPr>
          <a:xfrm>
            <a:off x="2892128" y="210679"/>
            <a:ext cx="3552600" cy="1140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4800" b="1" dirty="0"/>
              <a:t>Gracias</a:t>
            </a:r>
            <a:endParaRPr sz="4800" b="1" dirty="0"/>
          </a:p>
        </p:txBody>
      </p:sp>
      <p:sp>
        <p:nvSpPr>
          <p:cNvPr id="496" name="Google Shape;496;p41"/>
          <p:cNvSpPr/>
          <p:nvPr/>
        </p:nvSpPr>
        <p:spPr>
          <a:xfrm>
            <a:off x="335280" y="1399495"/>
            <a:ext cx="2887980" cy="1536210"/>
          </a:xfrm>
          <a:prstGeom prst="rect">
            <a:avLst/>
          </a:prstGeom>
          <a:solidFill>
            <a:schemeClr val="accent2">
              <a:lumMod val="40000"/>
              <a:lumOff val="60000"/>
            </a:schemeClr>
          </a:solidFill>
          <a:ln>
            <a:noFill/>
          </a:ln>
        </p:spPr>
        <p:txBody>
          <a:bodyPr spcFirstLastPara="1" wrap="square" lIns="1371600" tIns="91425" rIns="91425" bIns="91425" anchor="t" anchorCtr="0">
            <a:noAutofit/>
          </a:bodyPr>
          <a:lstStyle/>
          <a:p>
            <a:pPr lvl="0" defTabSz="1431925" rtl="0">
              <a:spcBef>
                <a:spcPts val="0"/>
              </a:spcBef>
              <a:spcAft>
                <a:spcPts val="0"/>
              </a:spcAft>
              <a:buClr>
                <a:schemeClr val="dk1"/>
              </a:buClr>
              <a:buSzPts val="1100"/>
              <a:buFont typeface="Arial"/>
              <a:buNone/>
            </a:pPr>
            <a:r>
              <a:rPr lang="es-MX" sz="900" b="1" dirty="0">
                <a:solidFill>
                  <a:schemeClr val="dk1"/>
                </a:solidFill>
                <a:latin typeface="Source Sans Pro"/>
                <a:ea typeface="Source Sans Pro"/>
                <a:cs typeface="Source Sans Pro"/>
                <a:sym typeface="Source Sans Pro"/>
              </a:rPr>
              <a:t>Ricardo Sevilla       </a:t>
            </a:r>
            <a:r>
              <a:rPr lang="es-MX" sz="900" dirty="0">
                <a:solidFill>
                  <a:schemeClr val="dk1"/>
                </a:solidFill>
                <a:latin typeface="Source Sans Pro"/>
                <a:ea typeface="Source Sans Pro"/>
                <a:cs typeface="Source Sans Pro"/>
                <a:sym typeface="Source Sans Pro"/>
              </a:rPr>
              <a:t>RSevilla@cnsf.gob.mx</a:t>
            </a:r>
          </a:p>
          <a:p>
            <a:pPr lvl="0" defTabSz="1431925" rtl="0">
              <a:spcBef>
                <a:spcPts val="0"/>
              </a:spcBef>
              <a:spcAft>
                <a:spcPts val="0"/>
              </a:spcAft>
              <a:buClr>
                <a:schemeClr val="dk1"/>
              </a:buClr>
              <a:buSzPts val="1100"/>
              <a:buFont typeface="Arial"/>
              <a:buNone/>
            </a:pPr>
            <a:endParaRPr lang="es-MX" sz="900" b="1" dirty="0">
              <a:solidFill>
                <a:schemeClr val="dk1"/>
              </a:solidFill>
              <a:latin typeface="Source Sans Pro"/>
              <a:ea typeface="Source Sans Pro"/>
              <a:cs typeface="Source Sans Pro"/>
              <a:sym typeface="Source Sans Pro"/>
            </a:endParaRPr>
          </a:p>
          <a:p>
            <a:pPr lvl="0" defTabSz="1431925" rtl="0">
              <a:spcBef>
                <a:spcPts val="0"/>
              </a:spcBef>
              <a:spcAft>
                <a:spcPts val="0"/>
              </a:spcAft>
              <a:buClr>
                <a:schemeClr val="dk1"/>
              </a:buClr>
              <a:buSzPts val="1100"/>
              <a:buFont typeface="Arial"/>
              <a:buNone/>
            </a:pPr>
            <a:r>
              <a:rPr lang="es-MX" sz="900" b="1" dirty="0">
                <a:solidFill>
                  <a:schemeClr val="dk1"/>
                </a:solidFill>
                <a:latin typeface="Source Sans Pro"/>
                <a:ea typeface="Source Sans Pro"/>
                <a:cs typeface="Source Sans Pro"/>
                <a:sym typeface="Source Sans Pro"/>
              </a:rPr>
              <a:t>Aldo Hernandez    </a:t>
            </a:r>
            <a:r>
              <a:rPr lang="es-MX" sz="900" dirty="0">
                <a:solidFill>
                  <a:schemeClr val="dk1"/>
                </a:solidFill>
                <a:latin typeface="Source Sans Pro"/>
                <a:ea typeface="Source Sans Pro"/>
                <a:cs typeface="Source Sans Pro"/>
                <a:sym typeface="Source Sans Pro"/>
              </a:rPr>
              <a:t>ARHernandez@cnsf.gob.mx</a:t>
            </a:r>
          </a:p>
          <a:p>
            <a:pPr lvl="0" defTabSz="1431925" rtl="0">
              <a:spcBef>
                <a:spcPts val="0"/>
              </a:spcBef>
              <a:spcAft>
                <a:spcPts val="0"/>
              </a:spcAft>
              <a:buClr>
                <a:schemeClr val="dk1"/>
              </a:buClr>
              <a:buSzPts val="1100"/>
              <a:buFont typeface="Arial"/>
              <a:buNone/>
            </a:pPr>
            <a:endParaRPr lang="es-MX" sz="900" b="1" dirty="0">
              <a:solidFill>
                <a:schemeClr val="dk1"/>
              </a:solidFill>
              <a:latin typeface="Source Sans Pro"/>
              <a:ea typeface="Source Sans Pro"/>
              <a:cs typeface="Source Sans Pro"/>
              <a:sym typeface="Source Sans Pro"/>
            </a:endParaRPr>
          </a:p>
          <a:p>
            <a:pPr lvl="0" defTabSz="1431925" rtl="0">
              <a:spcBef>
                <a:spcPts val="0"/>
              </a:spcBef>
              <a:spcAft>
                <a:spcPts val="0"/>
              </a:spcAft>
              <a:buClr>
                <a:schemeClr val="dk1"/>
              </a:buClr>
              <a:buSzPts val="1100"/>
              <a:buFont typeface="Arial"/>
              <a:buNone/>
            </a:pPr>
            <a:r>
              <a:rPr lang="es-MX" sz="900" b="1" dirty="0">
                <a:solidFill>
                  <a:schemeClr val="dk1"/>
                </a:solidFill>
                <a:latin typeface="Source Sans Pro"/>
                <a:ea typeface="Source Sans Pro"/>
                <a:cs typeface="Source Sans Pro"/>
                <a:sym typeface="Source Sans Pro"/>
              </a:rPr>
              <a:t>Karina Luna             </a:t>
            </a:r>
            <a:r>
              <a:rPr lang="es-MX" sz="900" dirty="0">
                <a:solidFill>
                  <a:schemeClr val="dk1"/>
                </a:solidFill>
                <a:latin typeface="Source Sans Pro"/>
                <a:ea typeface="Source Sans Pro"/>
                <a:cs typeface="Source Sans Pro"/>
                <a:sym typeface="Source Sans Pro"/>
              </a:rPr>
              <a:t>KLuna@cnsf.gob.mx</a:t>
            </a:r>
          </a:p>
          <a:p>
            <a:pPr marL="0" lvl="0" indent="0" rtl="0">
              <a:spcBef>
                <a:spcPts val="0"/>
              </a:spcBef>
              <a:spcAft>
                <a:spcPts val="0"/>
              </a:spcAft>
              <a:buClr>
                <a:schemeClr val="dk1"/>
              </a:buClr>
              <a:buSzPts val="1100"/>
              <a:buFont typeface="Arial"/>
              <a:buNone/>
            </a:pPr>
            <a:endParaRPr lang="es-MX" sz="1100" dirty="0">
              <a:solidFill>
                <a:schemeClr val="dk1"/>
              </a:solidFill>
              <a:latin typeface="Source Sans Pro"/>
              <a:ea typeface="Source Sans Pro"/>
              <a:cs typeface="Source Sans Pro"/>
              <a:sym typeface="Source Sans Pro"/>
            </a:endParaRPr>
          </a:p>
        </p:txBody>
      </p:sp>
      <p:sp>
        <p:nvSpPr>
          <p:cNvPr id="499" name="Google Shape;499;p41"/>
          <p:cNvSpPr/>
          <p:nvPr/>
        </p:nvSpPr>
        <p:spPr>
          <a:xfrm>
            <a:off x="3285625" y="1738389"/>
            <a:ext cx="2417100" cy="2417100"/>
          </a:xfrm>
          <a:prstGeom prst="pie">
            <a:avLst>
              <a:gd name="adj1" fmla="val 10788866"/>
              <a:gd name="adj2" fmla="val 1620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41"/>
          <p:cNvSpPr/>
          <p:nvPr/>
        </p:nvSpPr>
        <p:spPr>
          <a:xfrm rot="5400000">
            <a:off x="3459879" y="1738389"/>
            <a:ext cx="2417100" cy="2417100"/>
          </a:xfrm>
          <a:prstGeom prst="pie">
            <a:avLst>
              <a:gd name="adj1" fmla="val 10788866"/>
              <a:gd name="adj2" fmla="val 1620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41"/>
          <p:cNvSpPr/>
          <p:nvPr/>
        </p:nvSpPr>
        <p:spPr>
          <a:xfrm rot="10800000">
            <a:off x="3459879" y="1914006"/>
            <a:ext cx="2417100" cy="2417100"/>
          </a:xfrm>
          <a:prstGeom prst="pie">
            <a:avLst>
              <a:gd name="adj1" fmla="val 10788866"/>
              <a:gd name="adj2" fmla="val 1620000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41"/>
          <p:cNvSpPr/>
          <p:nvPr/>
        </p:nvSpPr>
        <p:spPr>
          <a:xfrm rot="-5400000">
            <a:off x="3285625" y="1914006"/>
            <a:ext cx="2417100" cy="2417100"/>
          </a:xfrm>
          <a:prstGeom prst="pie">
            <a:avLst>
              <a:gd name="adj1" fmla="val 10788866"/>
              <a:gd name="adj2" fmla="val 1620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41"/>
          <p:cNvSpPr/>
          <p:nvPr/>
        </p:nvSpPr>
        <p:spPr>
          <a:xfrm>
            <a:off x="3690657" y="2214203"/>
            <a:ext cx="534235" cy="455171"/>
          </a:xfrm>
          <a:prstGeom prst="rect">
            <a:avLst/>
          </a:prstGeom>
        </p:spPr>
        <p:txBody>
          <a:bodyPr>
            <a:prstTxWarp prst="textPlain">
              <a:avLst/>
            </a:prstTxWarp>
          </a:bodyPr>
          <a:lstStyle/>
          <a:p>
            <a:pPr lvl="0" algn="ctr"/>
            <a:r>
              <a:rPr lang="es-MX" b="1" i="0" dirty="0">
                <a:ln>
                  <a:noFill/>
                </a:ln>
                <a:solidFill>
                  <a:schemeClr val="lt1"/>
                </a:solidFill>
                <a:latin typeface="Dosis"/>
              </a:rPr>
              <a:t>C</a:t>
            </a:r>
            <a:endParaRPr b="1" i="0" dirty="0">
              <a:ln>
                <a:noFill/>
              </a:ln>
              <a:solidFill>
                <a:schemeClr val="lt1"/>
              </a:solidFill>
              <a:latin typeface="Dosis"/>
            </a:endParaRPr>
          </a:p>
        </p:txBody>
      </p:sp>
      <p:sp>
        <p:nvSpPr>
          <p:cNvPr id="505" name="Google Shape;505;p41"/>
          <p:cNvSpPr/>
          <p:nvPr/>
        </p:nvSpPr>
        <p:spPr>
          <a:xfrm>
            <a:off x="3807513" y="3348952"/>
            <a:ext cx="289660" cy="455171"/>
          </a:xfrm>
          <a:prstGeom prst="rect">
            <a:avLst/>
          </a:prstGeom>
        </p:spPr>
        <p:txBody>
          <a:bodyPr>
            <a:prstTxWarp prst="textPlain">
              <a:avLst/>
            </a:prstTxWarp>
          </a:bodyPr>
          <a:lstStyle/>
          <a:p>
            <a:pPr lvl="0" algn="ctr"/>
            <a:r>
              <a:rPr lang="es-MX" b="1">
                <a:solidFill>
                  <a:schemeClr val="lt1"/>
                </a:solidFill>
                <a:latin typeface="Dosis"/>
              </a:rPr>
              <a:t>L</a:t>
            </a:r>
            <a:endParaRPr b="1" i="0">
              <a:ln>
                <a:noFill/>
              </a:ln>
              <a:solidFill>
                <a:schemeClr val="lt1"/>
              </a:solidFill>
              <a:latin typeface="Dosis"/>
            </a:endParaRPr>
          </a:p>
        </p:txBody>
      </p:sp>
      <p:sp>
        <p:nvSpPr>
          <p:cNvPr id="21" name="Rectángulo 20">
            <a:extLst>
              <a:ext uri="{FF2B5EF4-FFF2-40B4-BE49-F238E27FC236}">
                <a16:creationId xmlns:a16="http://schemas.microsoft.com/office/drawing/2014/main" id="{FE4C0AEB-8AAF-4CEE-86DE-A3313D7474C8}"/>
              </a:ext>
            </a:extLst>
          </p:cNvPr>
          <p:cNvSpPr/>
          <p:nvPr/>
        </p:nvSpPr>
        <p:spPr>
          <a:xfrm>
            <a:off x="6107757" y="1573016"/>
            <a:ext cx="1666435" cy="230832"/>
          </a:xfrm>
          <a:prstGeom prst="rect">
            <a:avLst/>
          </a:prstGeom>
        </p:spPr>
        <p:txBody>
          <a:bodyPr wrap="square">
            <a:spAutoFit/>
          </a:bodyPr>
          <a:lstStyle/>
          <a:p>
            <a:pPr algn="r"/>
            <a:r>
              <a:rPr lang="es-MX" sz="900" b="1">
                <a:solidFill>
                  <a:srgbClr val="766C42"/>
                </a:solidFill>
                <a:latin typeface="Montserrat" panose="00000500000000000000" pitchFamily="2" charset="0"/>
              </a:rPr>
              <a:t>@</a:t>
            </a:r>
            <a:r>
              <a:rPr lang="es-MX" sz="900" b="1" err="1">
                <a:solidFill>
                  <a:srgbClr val="766C42"/>
                </a:solidFill>
                <a:latin typeface="Montserrat" panose="00000500000000000000" pitchFamily="2" charset="0"/>
              </a:rPr>
              <a:t>CNSF_gob_mx</a:t>
            </a:r>
            <a:endParaRPr lang="es-MX" sz="900" b="1">
              <a:solidFill>
                <a:srgbClr val="766C42"/>
              </a:solidFill>
              <a:latin typeface="Montserrat" panose="00000500000000000000" pitchFamily="2" charset="0"/>
            </a:endParaRPr>
          </a:p>
        </p:txBody>
      </p:sp>
      <p:sp>
        <p:nvSpPr>
          <p:cNvPr id="22" name="Rectángulo 21">
            <a:extLst>
              <a:ext uri="{FF2B5EF4-FFF2-40B4-BE49-F238E27FC236}">
                <a16:creationId xmlns:a16="http://schemas.microsoft.com/office/drawing/2014/main" id="{3631BB1F-A0EB-4D73-B4A3-D0F39B806E5F}"/>
              </a:ext>
            </a:extLst>
          </p:cNvPr>
          <p:cNvSpPr/>
          <p:nvPr/>
        </p:nvSpPr>
        <p:spPr>
          <a:xfrm>
            <a:off x="6131819" y="1843541"/>
            <a:ext cx="1666435" cy="230832"/>
          </a:xfrm>
          <a:prstGeom prst="rect">
            <a:avLst/>
          </a:prstGeom>
        </p:spPr>
        <p:txBody>
          <a:bodyPr wrap="square">
            <a:spAutoFit/>
          </a:bodyPr>
          <a:lstStyle/>
          <a:p>
            <a:pPr algn="r"/>
            <a:r>
              <a:rPr lang="es-MX" sz="900" b="1">
                <a:solidFill>
                  <a:srgbClr val="766C42"/>
                </a:solidFill>
                <a:latin typeface="Montserrat" panose="00000500000000000000" pitchFamily="2" charset="0"/>
              </a:rPr>
              <a:t>@</a:t>
            </a:r>
            <a:r>
              <a:rPr lang="es-MX" sz="900" b="1" err="1">
                <a:solidFill>
                  <a:srgbClr val="766C42"/>
                </a:solidFill>
                <a:latin typeface="Montserrat" panose="00000500000000000000" pitchFamily="2" charset="0"/>
              </a:rPr>
              <a:t>CNSF_gob_mx</a:t>
            </a:r>
            <a:endParaRPr lang="es-MX" sz="900" b="1">
              <a:solidFill>
                <a:srgbClr val="766C42"/>
              </a:solidFill>
              <a:latin typeface="Montserrat" panose="00000500000000000000" pitchFamily="2" charset="0"/>
            </a:endParaRPr>
          </a:p>
        </p:txBody>
      </p:sp>
      <p:pic>
        <p:nvPicPr>
          <p:cNvPr id="24" name="Imagen 23" descr="Un letrero de color blanco&#10;&#10;Descripción generada automáticamente con confianza baja">
            <a:extLst>
              <a:ext uri="{FF2B5EF4-FFF2-40B4-BE49-F238E27FC236}">
                <a16:creationId xmlns:a16="http://schemas.microsoft.com/office/drawing/2014/main" id="{EAF8AFC8-A2E2-4143-A3B5-BBC04CF387E3}"/>
              </a:ext>
            </a:extLst>
          </p:cNvPr>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53720" b="50000"/>
          <a:stretch/>
        </p:blipFill>
        <p:spPr>
          <a:xfrm>
            <a:off x="7776946" y="1581938"/>
            <a:ext cx="246793" cy="246191"/>
          </a:xfrm>
          <a:prstGeom prst="rect">
            <a:avLst/>
          </a:prstGeom>
        </p:spPr>
      </p:pic>
      <p:pic>
        <p:nvPicPr>
          <p:cNvPr id="25" name="Imagen 24" descr="Un letrero de color blanco&#10;&#10;Descripción generada automáticamente con confianza baja">
            <a:extLst>
              <a:ext uri="{FF2B5EF4-FFF2-40B4-BE49-F238E27FC236}">
                <a16:creationId xmlns:a16="http://schemas.microsoft.com/office/drawing/2014/main" id="{B9CF1E69-586A-4222-9301-A28E6BCA1093}"/>
              </a:ext>
            </a:extLst>
          </p:cNvPr>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1554" t="-897" r="55274" b="50897"/>
          <a:stretch/>
        </p:blipFill>
        <p:spPr>
          <a:xfrm>
            <a:off x="7825072" y="1885441"/>
            <a:ext cx="210700" cy="210186"/>
          </a:xfrm>
          <a:prstGeom prst="rect">
            <a:avLst/>
          </a:prstGeom>
        </p:spPr>
      </p:pic>
      <p:pic>
        <p:nvPicPr>
          <p:cNvPr id="26" name="Imagen 25" descr="Forma&#10;&#10;Descripción generada automáticamente con confianza baja">
            <a:extLst>
              <a:ext uri="{FF2B5EF4-FFF2-40B4-BE49-F238E27FC236}">
                <a16:creationId xmlns:a16="http://schemas.microsoft.com/office/drawing/2014/main" id="{73D4AADA-17D7-48AE-9EFA-0D12049F376E}"/>
              </a:ext>
            </a:extLst>
          </p:cNvPr>
          <p:cNvPicPr>
            <a:picLocks noChangeAspect="1"/>
          </p:cNvPicPr>
          <p:nvPr/>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814560" y="2452629"/>
            <a:ext cx="233241" cy="233241"/>
          </a:xfrm>
          <a:prstGeom prst="rect">
            <a:avLst/>
          </a:prstGeom>
        </p:spPr>
      </p:pic>
      <p:sp>
        <p:nvSpPr>
          <p:cNvPr id="27" name="Rectángulo 26">
            <a:extLst>
              <a:ext uri="{FF2B5EF4-FFF2-40B4-BE49-F238E27FC236}">
                <a16:creationId xmlns:a16="http://schemas.microsoft.com/office/drawing/2014/main" id="{2C3A8174-7D0B-45A0-8079-C405213074FE}"/>
              </a:ext>
            </a:extLst>
          </p:cNvPr>
          <p:cNvSpPr/>
          <p:nvPr/>
        </p:nvSpPr>
        <p:spPr>
          <a:xfrm>
            <a:off x="6179948" y="2117253"/>
            <a:ext cx="1582196" cy="230832"/>
          </a:xfrm>
          <a:prstGeom prst="rect">
            <a:avLst/>
          </a:prstGeom>
        </p:spPr>
        <p:txBody>
          <a:bodyPr wrap="square">
            <a:spAutoFit/>
          </a:bodyPr>
          <a:lstStyle/>
          <a:p>
            <a:pPr algn="r"/>
            <a:r>
              <a:rPr lang="es-MX" sz="900" b="1">
                <a:solidFill>
                  <a:srgbClr val="766C42"/>
                </a:solidFill>
                <a:latin typeface="Montserrat" panose="00000500000000000000" pitchFamily="2" charset="0"/>
              </a:rPr>
              <a:t>@CNSF.gob.mx</a:t>
            </a:r>
          </a:p>
        </p:txBody>
      </p:sp>
      <p:sp>
        <p:nvSpPr>
          <p:cNvPr id="28" name="Rectángulo 27">
            <a:extLst>
              <a:ext uri="{FF2B5EF4-FFF2-40B4-BE49-F238E27FC236}">
                <a16:creationId xmlns:a16="http://schemas.microsoft.com/office/drawing/2014/main" id="{8FFD2755-C916-4766-8438-C3C3879D4568}"/>
              </a:ext>
            </a:extLst>
          </p:cNvPr>
          <p:cNvSpPr/>
          <p:nvPr/>
        </p:nvSpPr>
        <p:spPr>
          <a:xfrm>
            <a:off x="6252134" y="2339064"/>
            <a:ext cx="1555035" cy="369332"/>
          </a:xfrm>
          <a:prstGeom prst="rect">
            <a:avLst/>
          </a:prstGeom>
        </p:spPr>
        <p:txBody>
          <a:bodyPr wrap="square">
            <a:spAutoFit/>
          </a:bodyPr>
          <a:lstStyle/>
          <a:p>
            <a:pPr algn="r"/>
            <a:r>
              <a:rPr lang="es-MX" sz="900" b="1" dirty="0">
                <a:solidFill>
                  <a:srgbClr val="766C42"/>
                </a:solidFill>
                <a:latin typeface="Montserrat" panose="00000500000000000000" pitchFamily="2" charset="0"/>
              </a:rPr>
              <a:t>Comisión Nacional de Seguros y Fianzas</a:t>
            </a:r>
          </a:p>
        </p:txBody>
      </p:sp>
      <p:pic>
        <p:nvPicPr>
          <p:cNvPr id="29" name="Imagen 28">
            <a:extLst>
              <a:ext uri="{FF2B5EF4-FFF2-40B4-BE49-F238E27FC236}">
                <a16:creationId xmlns:a16="http://schemas.microsoft.com/office/drawing/2014/main" id="{7B02DCF2-28D8-4C86-9054-DA1939710508}"/>
              </a:ext>
            </a:extLst>
          </p:cNvPr>
          <p:cNvPicPr>
            <a:picLocks noChangeAspect="1"/>
          </p:cNvPicPr>
          <p:nvPr/>
        </p:nvPicPr>
        <p:blipFill>
          <a:blip r:embed="rId5"/>
          <a:stretch>
            <a:fillRect/>
          </a:stretch>
        </p:blipFill>
        <p:spPr>
          <a:xfrm>
            <a:off x="7811485" y="2164614"/>
            <a:ext cx="224284" cy="224284"/>
          </a:xfrm>
          <a:prstGeom prst="rect">
            <a:avLst/>
          </a:prstGeom>
        </p:spPr>
      </p:pic>
      <p:sp>
        <p:nvSpPr>
          <p:cNvPr id="32" name="Rectángulo 31">
            <a:extLst>
              <a:ext uri="{FF2B5EF4-FFF2-40B4-BE49-F238E27FC236}">
                <a16:creationId xmlns:a16="http://schemas.microsoft.com/office/drawing/2014/main" id="{9F3D215A-82E6-4755-BEBD-592305A4FC96}"/>
              </a:ext>
            </a:extLst>
          </p:cNvPr>
          <p:cNvSpPr/>
          <p:nvPr/>
        </p:nvSpPr>
        <p:spPr>
          <a:xfrm>
            <a:off x="5937303" y="4025189"/>
            <a:ext cx="2322025" cy="317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00"/>
          </a:p>
        </p:txBody>
      </p:sp>
      <p:sp>
        <p:nvSpPr>
          <p:cNvPr id="39" name="Google Shape;504;p41">
            <a:extLst>
              <a:ext uri="{FF2B5EF4-FFF2-40B4-BE49-F238E27FC236}">
                <a16:creationId xmlns:a16="http://schemas.microsoft.com/office/drawing/2014/main" id="{E850B4EB-83D2-45E4-B59D-EAE264678762}"/>
              </a:ext>
            </a:extLst>
          </p:cNvPr>
          <p:cNvSpPr/>
          <p:nvPr/>
        </p:nvSpPr>
        <p:spPr>
          <a:xfrm>
            <a:off x="4889804" y="3329129"/>
            <a:ext cx="534235" cy="455171"/>
          </a:xfrm>
          <a:prstGeom prst="rect">
            <a:avLst/>
          </a:prstGeom>
        </p:spPr>
        <p:txBody>
          <a:bodyPr>
            <a:prstTxWarp prst="textPlain">
              <a:avLst/>
            </a:prstTxWarp>
          </a:bodyPr>
          <a:lstStyle/>
          <a:p>
            <a:pPr lvl="0" algn="ctr"/>
            <a:r>
              <a:rPr lang="es-MX" b="1" i="0">
                <a:ln>
                  <a:noFill/>
                </a:ln>
                <a:solidFill>
                  <a:schemeClr val="lt1"/>
                </a:solidFill>
                <a:latin typeface="Dosis"/>
              </a:rPr>
              <a:t>R</a:t>
            </a:r>
            <a:endParaRPr b="1" i="0">
              <a:ln>
                <a:noFill/>
              </a:ln>
              <a:solidFill>
                <a:schemeClr val="lt1"/>
              </a:solidFill>
              <a:latin typeface="Dosis"/>
            </a:endParaRPr>
          </a:p>
        </p:txBody>
      </p:sp>
      <p:sp>
        <p:nvSpPr>
          <p:cNvPr id="40" name="Google Shape;505;p41">
            <a:extLst>
              <a:ext uri="{FF2B5EF4-FFF2-40B4-BE49-F238E27FC236}">
                <a16:creationId xmlns:a16="http://schemas.microsoft.com/office/drawing/2014/main" id="{1AF9CCD0-FCDE-44BF-847C-6BA02110C4B0}"/>
              </a:ext>
            </a:extLst>
          </p:cNvPr>
          <p:cNvSpPr/>
          <p:nvPr/>
        </p:nvSpPr>
        <p:spPr>
          <a:xfrm>
            <a:off x="4737459" y="2218261"/>
            <a:ext cx="838923" cy="455172"/>
          </a:xfrm>
          <a:prstGeom prst="rect">
            <a:avLst/>
          </a:prstGeom>
        </p:spPr>
        <p:txBody>
          <a:bodyPr>
            <a:prstTxWarp prst="textPlain">
              <a:avLst/>
            </a:prstTxWarp>
          </a:bodyPr>
          <a:lstStyle/>
          <a:p>
            <a:pPr lvl="0" algn="ctr"/>
            <a:r>
              <a:rPr lang="es-MX" b="1" dirty="0">
                <a:solidFill>
                  <a:schemeClr val="lt1"/>
                </a:solidFill>
                <a:latin typeface="Dosis"/>
              </a:rPr>
              <a:t>RS</a:t>
            </a:r>
            <a:endParaRPr b="1" i="0" dirty="0">
              <a:ln>
                <a:noFill/>
              </a:ln>
              <a:solidFill>
                <a:schemeClr val="lt1"/>
              </a:solidFill>
              <a:latin typeface="Dosis"/>
            </a:endParaRPr>
          </a:p>
        </p:txBody>
      </p:sp>
      <p:grpSp>
        <p:nvGrpSpPr>
          <p:cNvPr id="44" name="Grupo 43">
            <a:extLst>
              <a:ext uri="{FF2B5EF4-FFF2-40B4-BE49-F238E27FC236}">
                <a16:creationId xmlns:a16="http://schemas.microsoft.com/office/drawing/2014/main" id="{965B329C-BA68-41F5-8D37-317398F61202}"/>
              </a:ext>
            </a:extLst>
          </p:cNvPr>
          <p:cNvGrpSpPr/>
          <p:nvPr/>
        </p:nvGrpSpPr>
        <p:grpSpPr>
          <a:xfrm>
            <a:off x="6577616" y="3307021"/>
            <a:ext cx="1785947" cy="1090328"/>
            <a:chOff x="5696188" y="1624577"/>
            <a:chExt cx="2512224" cy="1578386"/>
          </a:xfrm>
          <a:noFill/>
        </p:grpSpPr>
        <p:pic>
          <p:nvPicPr>
            <p:cNvPr id="45" name="Imagen 44">
              <a:extLst>
                <a:ext uri="{FF2B5EF4-FFF2-40B4-BE49-F238E27FC236}">
                  <a16:creationId xmlns:a16="http://schemas.microsoft.com/office/drawing/2014/main" id="{E5DF0293-0790-4A0B-9BE9-2569EC788E87}"/>
                </a:ext>
              </a:extLst>
            </p:cNvPr>
            <p:cNvPicPr>
              <a:picLocks noChangeAspect="1"/>
            </p:cNvPicPr>
            <p:nvPr/>
          </p:nvPicPr>
          <p:blipFill>
            <a:blip r:embed="rId6"/>
            <a:stretch>
              <a:fillRect/>
            </a:stretch>
          </p:blipFill>
          <p:spPr>
            <a:xfrm>
              <a:off x="6102708" y="1624577"/>
              <a:ext cx="1541160" cy="1035107"/>
            </a:xfrm>
            <a:prstGeom prst="rect">
              <a:avLst/>
            </a:prstGeom>
            <a:grpFill/>
          </p:spPr>
        </p:pic>
        <p:grpSp>
          <p:nvGrpSpPr>
            <p:cNvPr id="46" name="Grupo 45">
              <a:extLst>
                <a:ext uri="{FF2B5EF4-FFF2-40B4-BE49-F238E27FC236}">
                  <a16:creationId xmlns:a16="http://schemas.microsoft.com/office/drawing/2014/main" id="{F77121F6-743A-4E29-A844-AE469E630AC7}"/>
                </a:ext>
              </a:extLst>
            </p:cNvPr>
            <p:cNvGrpSpPr/>
            <p:nvPr/>
          </p:nvGrpSpPr>
          <p:grpSpPr>
            <a:xfrm>
              <a:off x="5696188" y="2750697"/>
              <a:ext cx="2512224" cy="452266"/>
              <a:chOff x="5724764" y="2750697"/>
              <a:chExt cx="2512224" cy="452266"/>
            </a:xfrm>
            <a:grpFill/>
          </p:grpSpPr>
          <p:sp>
            <p:nvSpPr>
              <p:cNvPr id="47" name="Rectángulo 46">
                <a:extLst>
                  <a:ext uri="{FF2B5EF4-FFF2-40B4-BE49-F238E27FC236}">
                    <a16:creationId xmlns:a16="http://schemas.microsoft.com/office/drawing/2014/main" id="{1AB3C9D3-544C-4604-8088-BDCBC713CCD3}"/>
                  </a:ext>
                </a:extLst>
              </p:cNvPr>
              <p:cNvSpPr/>
              <p:nvPr/>
            </p:nvSpPr>
            <p:spPr>
              <a:xfrm>
                <a:off x="5914963" y="2750697"/>
                <a:ext cx="2322025" cy="31739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00"/>
              </a:p>
            </p:txBody>
          </p:sp>
          <p:sp>
            <p:nvSpPr>
              <p:cNvPr id="48" name="CuadroTexto 47">
                <a:extLst>
                  <a:ext uri="{FF2B5EF4-FFF2-40B4-BE49-F238E27FC236}">
                    <a16:creationId xmlns:a16="http://schemas.microsoft.com/office/drawing/2014/main" id="{AC40B00B-D06F-47F0-A18B-15D014ADAEB4}"/>
                  </a:ext>
                </a:extLst>
              </p:cNvPr>
              <p:cNvSpPr txBox="1"/>
              <p:nvPr/>
            </p:nvSpPr>
            <p:spPr>
              <a:xfrm>
                <a:off x="5724764" y="2757417"/>
                <a:ext cx="2426463" cy="445546"/>
              </a:xfrm>
              <a:prstGeom prst="rect">
                <a:avLst/>
              </a:prstGeom>
              <a:grpFill/>
            </p:spPr>
            <p:txBody>
              <a:bodyPr wrap="square" rtlCol="0">
                <a:spAutoFit/>
              </a:bodyPr>
              <a:lstStyle/>
              <a:p>
                <a:pPr algn="ctr"/>
                <a:r>
                  <a:rPr lang="es-MX" sz="700" b="1">
                    <a:solidFill>
                      <a:srgbClr val="766C42"/>
                    </a:solidFill>
                    <a:latin typeface="Montserrat" pitchFamily="2" charset="77"/>
                  </a:rPr>
                  <a:t>https://www.cnsf.gob.mx/cnsf/revista/sitePages/home.aspx</a:t>
                </a: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6B0217-768E-A8CF-59F2-EF7113B3D576}"/>
              </a:ext>
            </a:extLst>
          </p:cNvPr>
          <p:cNvSpPr>
            <a:spLocks noGrp="1"/>
          </p:cNvSpPr>
          <p:nvPr>
            <p:ph type="title"/>
          </p:nvPr>
        </p:nvSpPr>
        <p:spPr>
          <a:xfrm>
            <a:off x="435895" y="1127531"/>
            <a:ext cx="6219287" cy="2278532"/>
          </a:xfrm>
        </p:spPr>
        <p:txBody>
          <a:bodyPr>
            <a:normAutofit/>
          </a:bodyPr>
          <a:lstStyle/>
          <a:p>
            <a:r>
              <a:rPr lang="es-MX" sz="4000" dirty="0"/>
              <a:t>Validaciones nuevas</a:t>
            </a:r>
          </a:p>
        </p:txBody>
      </p:sp>
    </p:spTree>
    <p:extLst>
      <p:ext uri="{BB962C8B-B14F-4D97-AF65-F5344CB8AC3E}">
        <p14:creationId xmlns:p14="http://schemas.microsoft.com/office/powerpoint/2010/main" val="189977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27F2C-3C16-613E-84D0-02FDA088ACD7}"/>
              </a:ext>
            </a:extLst>
          </p:cNvPr>
          <p:cNvSpPr>
            <a:spLocks noGrp="1"/>
          </p:cNvSpPr>
          <p:nvPr>
            <p:ph type="title"/>
          </p:nvPr>
        </p:nvSpPr>
        <p:spPr/>
        <p:txBody>
          <a:bodyPr/>
          <a:lstStyle/>
          <a:p>
            <a:r>
              <a:rPr lang="es-MX" b="1" dirty="0"/>
              <a:t>Tipo de pensión</a:t>
            </a:r>
          </a:p>
        </p:txBody>
      </p:sp>
      <p:sp>
        <p:nvSpPr>
          <p:cNvPr id="3" name="Marcador de contenido 2">
            <a:extLst>
              <a:ext uri="{FF2B5EF4-FFF2-40B4-BE49-F238E27FC236}">
                <a16:creationId xmlns:a16="http://schemas.microsoft.com/office/drawing/2014/main" id="{5BB0F5AE-27AF-5965-A5C2-28449500C25B}"/>
              </a:ext>
            </a:extLst>
          </p:cNvPr>
          <p:cNvSpPr>
            <a:spLocks noGrp="1"/>
          </p:cNvSpPr>
          <p:nvPr>
            <p:ph idx="1"/>
          </p:nvPr>
        </p:nvSpPr>
        <p:spPr/>
        <p:txBody>
          <a:bodyPr anchor="t">
            <a:normAutofit/>
          </a:bodyPr>
          <a:lstStyle/>
          <a:p>
            <a:pPr algn="just"/>
            <a:r>
              <a:rPr lang="es-MX" sz="1600" dirty="0"/>
              <a:t>Si el Tipo de pensión es </a:t>
            </a:r>
            <a:r>
              <a:rPr lang="es-MX" sz="1600" b="1" dirty="0"/>
              <a:t>igual</a:t>
            </a:r>
            <a:r>
              <a:rPr lang="es-MX" sz="1600" dirty="0"/>
              <a:t> a Incapacidad, Invalidez, Retiro anticipado, Cesantía o Vejez (claves 01, 02, 03, 11, 12, 13) entonces la Causa de alta debe ser </a:t>
            </a:r>
            <a:r>
              <a:rPr lang="es-MX" sz="1600" b="1" dirty="0"/>
              <a:t>igual</a:t>
            </a:r>
            <a:r>
              <a:rPr lang="es-MX" sz="1600" dirty="0"/>
              <a:t> a No aplica (clave 99).</a:t>
            </a:r>
          </a:p>
        </p:txBody>
      </p:sp>
    </p:spTree>
    <p:extLst>
      <p:ext uri="{BB962C8B-B14F-4D97-AF65-F5344CB8AC3E}">
        <p14:creationId xmlns:p14="http://schemas.microsoft.com/office/powerpoint/2010/main" val="3224265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27F2C-3C16-613E-84D0-02FDA088ACD7}"/>
              </a:ext>
            </a:extLst>
          </p:cNvPr>
          <p:cNvSpPr>
            <a:spLocks noGrp="1"/>
          </p:cNvSpPr>
          <p:nvPr>
            <p:ph type="title"/>
          </p:nvPr>
        </p:nvSpPr>
        <p:spPr/>
        <p:txBody>
          <a:bodyPr/>
          <a:lstStyle/>
          <a:p>
            <a:r>
              <a:rPr lang="es-MX" b="1" dirty="0"/>
              <a:t>Consistencia entre años (datos del titular)</a:t>
            </a:r>
          </a:p>
        </p:txBody>
      </p:sp>
      <p:sp>
        <p:nvSpPr>
          <p:cNvPr id="3" name="Marcador de contenido 2">
            <a:extLst>
              <a:ext uri="{FF2B5EF4-FFF2-40B4-BE49-F238E27FC236}">
                <a16:creationId xmlns:a16="http://schemas.microsoft.com/office/drawing/2014/main" id="{5BB0F5AE-27AF-5965-A5C2-28449500C25B}"/>
              </a:ext>
            </a:extLst>
          </p:cNvPr>
          <p:cNvSpPr>
            <a:spLocks noGrp="1"/>
          </p:cNvSpPr>
          <p:nvPr>
            <p:ph idx="1"/>
          </p:nvPr>
        </p:nvSpPr>
        <p:spPr/>
        <p:txBody>
          <a:bodyPr anchor="t">
            <a:normAutofit/>
          </a:bodyPr>
          <a:lstStyle/>
          <a:p>
            <a:pPr marL="0" indent="0" algn="just">
              <a:buNone/>
            </a:pPr>
            <a:r>
              <a:rPr lang="es-MX" sz="1600" dirty="0"/>
              <a:t>Se revisará que las siguientes variables de la tabla de Datos del Titular de la Pensión tengan consistencia entre el reporte del ejercicio actual y el reporte del ejercicio anterior:</a:t>
            </a:r>
          </a:p>
          <a:p>
            <a:pPr algn="just"/>
            <a:r>
              <a:rPr lang="es-MX" sz="1600" dirty="0"/>
              <a:t>Ramo</a:t>
            </a:r>
          </a:p>
          <a:p>
            <a:pPr algn="just"/>
            <a:r>
              <a:rPr lang="es-MX" sz="1600" dirty="0"/>
              <a:t>Fecha de nacimiento</a:t>
            </a:r>
          </a:p>
          <a:p>
            <a:pPr algn="just"/>
            <a:r>
              <a:rPr lang="es-MX" sz="1600" dirty="0"/>
              <a:t>Sexo</a:t>
            </a:r>
          </a:p>
        </p:txBody>
      </p:sp>
    </p:spTree>
    <p:extLst>
      <p:ext uri="{BB962C8B-B14F-4D97-AF65-F5344CB8AC3E}">
        <p14:creationId xmlns:p14="http://schemas.microsoft.com/office/powerpoint/2010/main" val="2091203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27F2C-3C16-613E-84D0-02FDA088ACD7}"/>
              </a:ext>
            </a:extLst>
          </p:cNvPr>
          <p:cNvSpPr>
            <a:spLocks noGrp="1"/>
          </p:cNvSpPr>
          <p:nvPr>
            <p:ph type="title"/>
          </p:nvPr>
        </p:nvSpPr>
        <p:spPr/>
        <p:txBody>
          <a:bodyPr/>
          <a:lstStyle/>
          <a:p>
            <a:r>
              <a:rPr lang="es-MX" b="1" dirty="0"/>
              <a:t>Consistencia entre años (datos del beneficiario)</a:t>
            </a:r>
          </a:p>
        </p:txBody>
      </p:sp>
      <p:sp>
        <p:nvSpPr>
          <p:cNvPr id="3" name="Marcador de contenido 2">
            <a:extLst>
              <a:ext uri="{FF2B5EF4-FFF2-40B4-BE49-F238E27FC236}">
                <a16:creationId xmlns:a16="http://schemas.microsoft.com/office/drawing/2014/main" id="{5BB0F5AE-27AF-5965-A5C2-28449500C25B}"/>
              </a:ext>
            </a:extLst>
          </p:cNvPr>
          <p:cNvSpPr>
            <a:spLocks noGrp="1"/>
          </p:cNvSpPr>
          <p:nvPr>
            <p:ph idx="1"/>
          </p:nvPr>
        </p:nvSpPr>
        <p:spPr/>
        <p:txBody>
          <a:bodyPr anchor="t">
            <a:normAutofit/>
          </a:bodyPr>
          <a:lstStyle/>
          <a:p>
            <a:pPr marL="0" indent="0" algn="just">
              <a:buNone/>
            </a:pPr>
            <a:r>
              <a:rPr lang="es-MX" sz="1600" dirty="0"/>
              <a:t>Se revisará que las siguientes variables de la tabla de Beneficiarios tengan consistencia entre el reporte del ejercicio actual y el reporte del ejercicio anterior:</a:t>
            </a:r>
          </a:p>
          <a:p>
            <a:pPr algn="just"/>
            <a:r>
              <a:rPr lang="es-MX" sz="1600" dirty="0"/>
              <a:t>Integrante del grupo familiar</a:t>
            </a:r>
          </a:p>
          <a:p>
            <a:pPr algn="just"/>
            <a:r>
              <a:rPr lang="es-MX" sz="1600" dirty="0"/>
              <a:t>Fecha de nacimiento</a:t>
            </a:r>
          </a:p>
          <a:p>
            <a:pPr algn="just"/>
            <a:r>
              <a:rPr lang="es-MX" sz="1600" dirty="0"/>
              <a:t>Sexo</a:t>
            </a:r>
          </a:p>
        </p:txBody>
      </p:sp>
    </p:spTree>
    <p:extLst>
      <p:ext uri="{BB962C8B-B14F-4D97-AF65-F5344CB8AC3E}">
        <p14:creationId xmlns:p14="http://schemas.microsoft.com/office/powerpoint/2010/main" val="2258614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27F2C-3C16-613E-84D0-02FDA088ACD7}"/>
              </a:ext>
            </a:extLst>
          </p:cNvPr>
          <p:cNvSpPr>
            <a:spLocks noGrp="1"/>
          </p:cNvSpPr>
          <p:nvPr>
            <p:ph type="title"/>
          </p:nvPr>
        </p:nvSpPr>
        <p:spPr/>
        <p:txBody>
          <a:bodyPr/>
          <a:lstStyle/>
          <a:p>
            <a:r>
              <a:rPr lang="es-MX" b="1" dirty="0"/>
              <a:t>Fecha de baja</a:t>
            </a:r>
          </a:p>
        </p:txBody>
      </p:sp>
      <p:sp>
        <p:nvSpPr>
          <p:cNvPr id="3" name="Marcador de contenido 2">
            <a:extLst>
              <a:ext uri="{FF2B5EF4-FFF2-40B4-BE49-F238E27FC236}">
                <a16:creationId xmlns:a16="http://schemas.microsoft.com/office/drawing/2014/main" id="{5BB0F5AE-27AF-5965-A5C2-28449500C25B}"/>
              </a:ext>
            </a:extLst>
          </p:cNvPr>
          <p:cNvSpPr>
            <a:spLocks noGrp="1"/>
          </p:cNvSpPr>
          <p:nvPr>
            <p:ph idx="1"/>
          </p:nvPr>
        </p:nvSpPr>
        <p:spPr/>
        <p:txBody>
          <a:bodyPr anchor="t">
            <a:normAutofit/>
          </a:bodyPr>
          <a:lstStyle/>
          <a:p>
            <a:pPr algn="just"/>
            <a:r>
              <a:rPr lang="es-MX" sz="1400" dirty="0"/>
              <a:t>Si el año anterior se reportó en la </a:t>
            </a:r>
            <a:r>
              <a:rPr lang="es-MX" sz="1400" b="1" dirty="0"/>
              <a:t>tabla de Datos del Titular de la Pensión </a:t>
            </a:r>
            <a:r>
              <a:rPr lang="es-MX" sz="1400" dirty="0"/>
              <a:t>un número de seguridad social cuya fecha de baja es </a:t>
            </a:r>
            <a:r>
              <a:rPr lang="es-MX" sz="1400" b="1" dirty="0"/>
              <a:t>igual</a:t>
            </a:r>
            <a:r>
              <a:rPr lang="es-MX" sz="1400" dirty="0"/>
              <a:t> a vacío, entonces el número de seguridad social se </a:t>
            </a:r>
            <a:r>
              <a:rPr lang="es-MX" sz="1400" b="1" dirty="0"/>
              <a:t>debe de reportar</a:t>
            </a:r>
            <a:r>
              <a:rPr lang="es-MX" sz="1400" dirty="0"/>
              <a:t> en el año actual.</a:t>
            </a:r>
          </a:p>
          <a:p>
            <a:pPr algn="just"/>
            <a:endParaRPr lang="es-MX" sz="1400" dirty="0"/>
          </a:p>
          <a:p>
            <a:pPr algn="just"/>
            <a:r>
              <a:rPr lang="es-MX" sz="1400" dirty="0"/>
              <a:t>Si el año anterior se reportó en la </a:t>
            </a:r>
            <a:r>
              <a:rPr lang="es-MX" sz="1400" b="1" dirty="0"/>
              <a:t>tabla de Beneficiarios </a:t>
            </a:r>
            <a:r>
              <a:rPr lang="es-MX" sz="1400" dirty="0"/>
              <a:t>un número de seguridad social e integrante del grupo familiar con fecha de baja </a:t>
            </a:r>
            <a:r>
              <a:rPr lang="es-MX" sz="1400" b="1" dirty="0"/>
              <a:t>igual a </a:t>
            </a:r>
            <a:r>
              <a:rPr lang="es-MX" sz="1400" dirty="0"/>
              <a:t>vacío, entonces dicho registro se </a:t>
            </a:r>
            <a:r>
              <a:rPr lang="es-MX" sz="1400" b="1" dirty="0"/>
              <a:t>debe de reportar</a:t>
            </a:r>
            <a:r>
              <a:rPr lang="es-MX" sz="1400" dirty="0"/>
              <a:t> en el año actual.</a:t>
            </a:r>
          </a:p>
          <a:p>
            <a:pPr algn="just"/>
            <a:endParaRPr lang="es-MX" sz="1600" dirty="0"/>
          </a:p>
        </p:txBody>
      </p:sp>
    </p:spTree>
    <p:extLst>
      <p:ext uri="{BB962C8B-B14F-4D97-AF65-F5344CB8AC3E}">
        <p14:creationId xmlns:p14="http://schemas.microsoft.com/office/powerpoint/2010/main" val="655397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27F2C-3C16-613E-84D0-02FDA088ACD7}"/>
              </a:ext>
            </a:extLst>
          </p:cNvPr>
          <p:cNvSpPr>
            <a:spLocks noGrp="1"/>
          </p:cNvSpPr>
          <p:nvPr>
            <p:ph type="title"/>
          </p:nvPr>
        </p:nvSpPr>
        <p:spPr/>
        <p:txBody>
          <a:bodyPr/>
          <a:lstStyle/>
          <a:p>
            <a:r>
              <a:rPr lang="es-MX" b="1" dirty="0"/>
              <a:t>Número de seguridad social</a:t>
            </a:r>
          </a:p>
        </p:txBody>
      </p:sp>
      <p:sp>
        <p:nvSpPr>
          <p:cNvPr id="3" name="Marcador de contenido 2">
            <a:extLst>
              <a:ext uri="{FF2B5EF4-FFF2-40B4-BE49-F238E27FC236}">
                <a16:creationId xmlns:a16="http://schemas.microsoft.com/office/drawing/2014/main" id="{5BB0F5AE-27AF-5965-A5C2-28449500C25B}"/>
              </a:ext>
            </a:extLst>
          </p:cNvPr>
          <p:cNvSpPr>
            <a:spLocks noGrp="1"/>
          </p:cNvSpPr>
          <p:nvPr>
            <p:ph idx="1"/>
          </p:nvPr>
        </p:nvSpPr>
        <p:spPr/>
        <p:txBody>
          <a:bodyPr anchor="t">
            <a:normAutofit/>
          </a:bodyPr>
          <a:lstStyle/>
          <a:p>
            <a:pPr algn="just"/>
            <a:r>
              <a:rPr lang="es-MX" sz="1600" dirty="0"/>
              <a:t>Para un mismo Número de Seguridad Social a nivel compañía solamente puede tener registrado un solo número de póliza, exceptuando los siguientes casos:</a:t>
            </a:r>
          </a:p>
          <a:p>
            <a:pPr algn="just"/>
            <a:endParaRPr lang="es-MX" sz="1600" dirty="0"/>
          </a:p>
          <a:p>
            <a:pPr lvl="1" algn="just">
              <a:buFont typeface="Wingdings" panose="05000000000000000000" pitchFamily="2" charset="2"/>
              <a:buChar char="v"/>
            </a:pPr>
            <a:r>
              <a:rPr lang="es-MX" sz="1450" dirty="0"/>
              <a:t>Una de las pólizas tiene fecha de baja</a:t>
            </a:r>
          </a:p>
          <a:p>
            <a:pPr lvl="1" algn="just">
              <a:buFont typeface="Wingdings" panose="05000000000000000000" pitchFamily="2" charset="2"/>
              <a:buChar char="v"/>
            </a:pPr>
            <a:r>
              <a:rPr lang="es-MX" sz="1450" dirty="0"/>
              <a:t>Una póliza es por invalidez y la otra es por incapacidad.</a:t>
            </a:r>
          </a:p>
        </p:txBody>
      </p:sp>
    </p:spTree>
    <p:extLst>
      <p:ext uri="{BB962C8B-B14F-4D97-AF65-F5344CB8AC3E}">
        <p14:creationId xmlns:p14="http://schemas.microsoft.com/office/powerpoint/2010/main" val="917096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6B0217-768E-A8CF-59F2-EF7113B3D576}"/>
              </a:ext>
            </a:extLst>
          </p:cNvPr>
          <p:cNvSpPr>
            <a:spLocks noGrp="1"/>
          </p:cNvSpPr>
          <p:nvPr>
            <p:ph type="title"/>
          </p:nvPr>
        </p:nvSpPr>
        <p:spPr>
          <a:xfrm>
            <a:off x="435895" y="1127531"/>
            <a:ext cx="6219287" cy="2278532"/>
          </a:xfrm>
        </p:spPr>
        <p:txBody>
          <a:bodyPr>
            <a:normAutofit/>
          </a:bodyPr>
          <a:lstStyle/>
          <a:p>
            <a:r>
              <a:rPr lang="es-MX" sz="4000" dirty="0"/>
              <a:t>Validaciones a reforzar</a:t>
            </a:r>
          </a:p>
        </p:txBody>
      </p:sp>
    </p:spTree>
    <p:extLst>
      <p:ext uri="{BB962C8B-B14F-4D97-AF65-F5344CB8AC3E}">
        <p14:creationId xmlns:p14="http://schemas.microsoft.com/office/powerpoint/2010/main" val="92543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27F2C-3C16-613E-84D0-02FDA088ACD7}"/>
              </a:ext>
            </a:extLst>
          </p:cNvPr>
          <p:cNvSpPr>
            <a:spLocks noGrp="1"/>
          </p:cNvSpPr>
          <p:nvPr>
            <p:ph type="title"/>
          </p:nvPr>
        </p:nvSpPr>
        <p:spPr/>
        <p:txBody>
          <a:bodyPr/>
          <a:lstStyle/>
          <a:p>
            <a:r>
              <a:rPr lang="es-MX" b="1" dirty="0"/>
              <a:t>Integrante del grupo familiar</a:t>
            </a:r>
          </a:p>
        </p:txBody>
      </p:sp>
      <p:sp>
        <p:nvSpPr>
          <p:cNvPr id="3" name="Marcador de contenido 2">
            <a:extLst>
              <a:ext uri="{FF2B5EF4-FFF2-40B4-BE49-F238E27FC236}">
                <a16:creationId xmlns:a16="http://schemas.microsoft.com/office/drawing/2014/main" id="{5BB0F5AE-27AF-5965-A5C2-28449500C25B}"/>
              </a:ext>
            </a:extLst>
          </p:cNvPr>
          <p:cNvSpPr>
            <a:spLocks noGrp="1"/>
          </p:cNvSpPr>
          <p:nvPr>
            <p:ph idx="1"/>
          </p:nvPr>
        </p:nvSpPr>
        <p:spPr/>
        <p:txBody>
          <a:bodyPr anchor="t">
            <a:normAutofit/>
          </a:bodyPr>
          <a:lstStyle/>
          <a:p>
            <a:pPr algn="just"/>
            <a:r>
              <a:rPr lang="es-MX" sz="1600" dirty="0"/>
              <a:t>Si el Tipo de pensión es igual a Viudez (clave 04) y la Fecha de baja en la tabla de Datos del Beneficiario es distinta de vacío entonces el Integrante del grupo familiar debe ser </a:t>
            </a:r>
            <a:r>
              <a:rPr lang="es-MX" sz="1600" b="1" dirty="0"/>
              <a:t>igual</a:t>
            </a:r>
            <a:r>
              <a:rPr lang="es-MX" sz="1600" dirty="0"/>
              <a:t> a Esposa o concubina (clave 1).</a:t>
            </a:r>
          </a:p>
          <a:p>
            <a:pPr algn="just"/>
            <a:r>
              <a:rPr lang="es-MX" sz="1600" dirty="0"/>
              <a:t>Si el Tipo de pensión es igual a Orfandad (claves 07, 08, 09) y la Fecha de baja en la tabla de Datos del Beneficiario es distinta de vacío entonces el Integrante del grupo familiar debe ser </a:t>
            </a:r>
            <a:r>
              <a:rPr lang="es-MX" sz="1600" b="1" dirty="0"/>
              <a:t>igual</a:t>
            </a:r>
            <a:r>
              <a:rPr lang="es-MX" sz="1600" dirty="0"/>
              <a:t> a Hijo (clave 2).</a:t>
            </a:r>
          </a:p>
          <a:p>
            <a:pPr algn="just"/>
            <a:endParaRPr lang="es-MX" sz="1600" dirty="0"/>
          </a:p>
        </p:txBody>
      </p:sp>
    </p:spTree>
    <p:extLst>
      <p:ext uri="{BB962C8B-B14F-4D97-AF65-F5344CB8AC3E}">
        <p14:creationId xmlns:p14="http://schemas.microsoft.com/office/powerpoint/2010/main" val="4210249151"/>
      </p:ext>
    </p:extLst>
  </p:cSld>
  <p:clrMapOvr>
    <a:masterClrMapping/>
  </p:clrMapOvr>
</p:sld>
</file>

<file path=ppt/theme/theme1.xml><?xml version="1.0" encoding="utf-8"?>
<a:theme xmlns:a="http://schemas.openxmlformats.org/drawingml/2006/main" name="Dividendo">
  <a:themeElements>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Personalizado 1">
      <a:majorFont>
        <a:latin typeface="Montserrat"/>
        <a:ea typeface=""/>
        <a:cs typeface=""/>
      </a:majorFont>
      <a:minorFont>
        <a:latin typeface="Montserrat"/>
        <a:ea typeface=""/>
        <a:cs typeface=""/>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o" ma:contentTypeID="0x0101003D6B3A07897E7B468E6372F906A21529" ma:contentTypeVersion="3" ma:contentTypeDescription="Crear nuevo documento." ma:contentTypeScope="" ma:versionID="96f41bc828122236fb28b18823518c57">
  <xsd:schema xmlns:xsd="http://www.w3.org/2001/XMLSchema" xmlns:xs="http://www.w3.org/2001/XMLSchema" xmlns:p="http://schemas.microsoft.com/office/2006/metadata/properties" xmlns:ns2="8a1bad36-d8b0-4cfa-9462-7c748c5ba06c" xmlns:ns3="fbb82a6a-a961-4754-99c6-5e8b59674839" targetNamespace="http://schemas.microsoft.com/office/2006/metadata/properties" ma:root="true" ma:fieldsID="dff5b5ee9d2ad7274c3b25a988b8ed77" ns2:_="" ns3:_="">
    <xsd:import namespace="8a1bad36-d8b0-4cfa-9462-7c748c5ba06c"/>
    <xsd:import namespace="fbb82a6a-a961-4754-99c6-5e8b59674839"/>
    <xsd:element name="properties">
      <xsd:complexType>
        <xsd:sequence>
          <xsd:element name="documentManagement">
            <xsd:complexType>
              <xsd:all>
                <xsd:element ref="ns2:Fecha" minOccurs="0"/>
                <xsd:element ref="ns2:Ejercicio" minOccurs="0"/>
                <xsd:element ref="ns2:Orden"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bad36-d8b0-4cfa-9462-7c748c5ba06c" elementFormDefault="qualified">
    <xsd:import namespace="http://schemas.microsoft.com/office/2006/documentManagement/types"/>
    <xsd:import namespace="http://schemas.microsoft.com/office/infopath/2007/PartnerControls"/>
    <xsd:element name="Fecha" ma:index="8" nillable="true" ma:displayName="Fecha" ma:format="DateOnly" ma:internalName="Fecha">
      <xsd:simpleType>
        <xsd:restriction base="dms:DateTime"/>
      </xsd:simpleType>
    </xsd:element>
    <xsd:element name="Ejercicio" ma:index="9" nillable="true" ma:displayName="Ejercicio" ma:internalName="Ejercicio">
      <xsd:simpleType>
        <xsd:restriction base="dms:Text">
          <xsd:maxLength value="255"/>
        </xsd:restriction>
      </xsd:simpleType>
    </xsd:element>
    <xsd:element name="Orden" ma:index="10" nillable="true" ma:displayName="Orden" ma:internalName="Orde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b82a6a-a961-4754-99c6-5e8b59674839" elementFormDefault="qualified">
    <xsd:import namespace="http://schemas.microsoft.com/office/2006/documentManagement/types"/>
    <xsd:import namespace="http://schemas.microsoft.com/office/infopath/2007/PartnerControls"/>
    <xsd:element name="_dlc_DocId" ma:index="11" nillable="true" ma:displayName="Valor de Id. de documento" ma:description="El valor del identificador de documento asignado a este elemento." ma:internalName="_dlc_DocId" ma:readOnly="true">
      <xsd:simpleType>
        <xsd:restriction base="dms:Text"/>
      </xsd:simpleType>
    </xsd:element>
    <xsd:element name="_dlc_DocIdUrl" ma:index="12"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echa xmlns="8a1bad36-d8b0-4cfa-9462-7c748c5ba06c">2023-12-15T06:00:00+00:00</Fecha>
    <Ejercicio xmlns="8a1bad36-d8b0-4cfa-9462-7c748c5ba06c">2023: Nueva Estructura Seguros (CUSF)</Ejercicio>
    <Orden xmlns="8a1bad36-d8b0-4cfa-9462-7c748c5ba06c">D</Orden>
    <_dlc_DocId xmlns="fbb82a6a-a961-4754-99c6-5e8b59674839">ZUWP26PT267V-208-627</_dlc_DocId>
    <_dlc_DocIdUrl xmlns="fbb82a6a-a961-4754-99c6-5e8b59674839">
      <Url>https://www.cnsf.gob.mx/Sistemas/_layouts/15/DocIdRedir.aspx?ID=ZUWP26PT267V-208-627</Url>
      <Description>ZUWP26PT267V-208-627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F87FB5-1977-45FF-AF9C-B775775E5E1D}"/>
</file>

<file path=customXml/itemProps2.xml><?xml version="1.0" encoding="utf-8"?>
<ds:datastoreItem xmlns:ds="http://schemas.openxmlformats.org/officeDocument/2006/customXml" ds:itemID="{CE1A424A-D74F-467D-B459-B36239916807}"/>
</file>

<file path=customXml/itemProps3.xml><?xml version="1.0" encoding="utf-8"?>
<ds:datastoreItem xmlns:ds="http://schemas.openxmlformats.org/officeDocument/2006/customXml" ds:itemID="{A3EE5EB1-2707-4F76-9228-01129BB1B145}"/>
</file>

<file path=customXml/itemProps4.xml><?xml version="1.0" encoding="utf-8"?>
<ds:datastoreItem xmlns:ds="http://schemas.openxmlformats.org/officeDocument/2006/customXml" ds:itemID="{00D50509-1260-4D84-8521-47E112F6FB48}"/>
</file>

<file path=docProps/app.xml><?xml version="1.0" encoding="utf-8"?>
<Properties xmlns="http://schemas.openxmlformats.org/officeDocument/2006/extended-properties" xmlns:vt="http://schemas.openxmlformats.org/officeDocument/2006/docPropsVTypes">
  <Template/>
  <TotalTime>721</TotalTime>
  <Words>527</Words>
  <Application>Microsoft Office PowerPoint</Application>
  <PresentationFormat>Presentación en pantalla (16:9)</PresentationFormat>
  <Paragraphs>48</Paragraphs>
  <Slides>11</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Montserrat</vt:lpstr>
      <vt:lpstr>Source Sans Pro</vt:lpstr>
      <vt:lpstr>Wingdings</vt:lpstr>
      <vt:lpstr>Arial</vt:lpstr>
      <vt:lpstr>Wingdings 2</vt:lpstr>
      <vt:lpstr>Dosis</vt:lpstr>
      <vt:lpstr>Dividendo</vt:lpstr>
      <vt:lpstr>Taller sobre el Manual del Sistema Estadístico de los Seguros de Pensiones</vt:lpstr>
      <vt:lpstr>Validaciones nuevas</vt:lpstr>
      <vt:lpstr>Tipo de pensión</vt:lpstr>
      <vt:lpstr>Consistencia entre años (datos del titular)</vt:lpstr>
      <vt:lpstr>Consistencia entre años (datos del beneficiario)</vt:lpstr>
      <vt:lpstr>Fecha de baja</vt:lpstr>
      <vt:lpstr>Número de seguridad social</vt:lpstr>
      <vt:lpstr>Validaciones a reforzar</vt:lpstr>
      <vt:lpstr>Integrante del grupo familiar</vt:lpstr>
      <vt:lpstr>Consistencia entre tablas</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sobre el Manual del Sistema Estadístico de los Seguros de Pensiones</dc:title>
  <dc:creator>KARINA LUNA MARTINEZ</dc:creator>
  <cp:lastModifiedBy>RICARDO HUMBERTO SEVILLA AGUILAR</cp:lastModifiedBy>
  <cp:revision>323</cp:revision>
  <dcterms:modified xsi:type="dcterms:W3CDTF">2023-12-15T19:58:26Z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0x0101003D6B3A07897E7B468E6372F906A21529</vt:lpwstr>
  </property>
  <property fmtid="{D5CDD505-2E9C-101B-9397-08002B2CF9AE}" pid="3" name="_dlc_DocIdItemGuid">
    <vt:lpwstr>1164822f-e1f6-475a-8d9b-26dc126fbb1d</vt:lpwstr>
  </property>
</Properties>
</file>